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4"/>
  </p:sldMasterIdLst>
  <p:notesMasterIdLst>
    <p:notesMasterId r:id="rId17"/>
  </p:notesMasterIdLst>
  <p:handoutMasterIdLst>
    <p:handoutMasterId r:id="rId18"/>
  </p:handoutMasterIdLst>
  <p:sldIdLst>
    <p:sldId id="459" r:id="rId5"/>
    <p:sldId id="460" r:id="rId6"/>
    <p:sldId id="473" r:id="rId7"/>
    <p:sldId id="474" r:id="rId8"/>
    <p:sldId id="461" r:id="rId9"/>
    <p:sldId id="471" r:id="rId10"/>
    <p:sldId id="470" r:id="rId11"/>
    <p:sldId id="472" r:id="rId12"/>
    <p:sldId id="469" r:id="rId13"/>
    <p:sldId id="463" r:id="rId14"/>
    <p:sldId id="462" r:id="rId15"/>
    <p:sldId id="467"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Roboto" panose="02000000000000000000" pitchFamily="2" charset="0"/>
      <p:regular r:id="rId25"/>
      <p:bold r:id="rId26"/>
      <p:italic r:id="rId27"/>
      <p:boldItalic r:id="rId28"/>
    </p:embeddedFont>
    <p:embeddedFont>
      <p:font typeface="Roboto Light" panose="02000000000000000000" pitchFamily="2" charset="0"/>
      <p:regular r:id="rId29"/>
      <p:italic r:id="rId30"/>
    </p:embeddedFont>
    <p:embeddedFont>
      <p:font typeface="Roboto Regular" panose="020B0604020202020204" charset="0"/>
      <p:regular r:id="rId31"/>
    </p:embeddedFont>
  </p:embeddedFontLst>
  <p:defaultTextStyle>
    <a:lvl1pPr algn="ctr" defTabSz="825500">
      <a:defRPr sz="6000" b="1">
        <a:solidFill>
          <a:srgbClr val="FAC93D"/>
        </a:solidFill>
        <a:latin typeface="+mj-lt"/>
        <a:ea typeface="+mj-ea"/>
        <a:cs typeface="+mj-cs"/>
        <a:sym typeface="Roboto Regular"/>
      </a:defRPr>
    </a:lvl1pPr>
    <a:lvl2pPr indent="228600" algn="ctr" defTabSz="825500">
      <a:defRPr sz="6000" b="1">
        <a:solidFill>
          <a:srgbClr val="FAC93D"/>
        </a:solidFill>
        <a:latin typeface="+mj-lt"/>
        <a:ea typeface="+mj-ea"/>
        <a:cs typeface="+mj-cs"/>
        <a:sym typeface="Roboto Regular"/>
      </a:defRPr>
    </a:lvl2pPr>
    <a:lvl3pPr indent="457200" algn="ctr" defTabSz="825500">
      <a:defRPr sz="6000" b="1">
        <a:solidFill>
          <a:srgbClr val="FAC93D"/>
        </a:solidFill>
        <a:latin typeface="+mj-lt"/>
        <a:ea typeface="+mj-ea"/>
        <a:cs typeface="+mj-cs"/>
        <a:sym typeface="Roboto Regular"/>
      </a:defRPr>
    </a:lvl3pPr>
    <a:lvl4pPr indent="685800" algn="ctr" defTabSz="825500">
      <a:defRPr sz="6000" b="1">
        <a:solidFill>
          <a:srgbClr val="FAC93D"/>
        </a:solidFill>
        <a:latin typeface="+mj-lt"/>
        <a:ea typeface="+mj-ea"/>
        <a:cs typeface="+mj-cs"/>
        <a:sym typeface="Roboto Regular"/>
      </a:defRPr>
    </a:lvl4pPr>
    <a:lvl5pPr indent="914400" algn="ctr" defTabSz="825500">
      <a:defRPr sz="6000" b="1">
        <a:solidFill>
          <a:srgbClr val="FAC93D"/>
        </a:solidFill>
        <a:latin typeface="+mj-lt"/>
        <a:ea typeface="+mj-ea"/>
        <a:cs typeface="+mj-cs"/>
        <a:sym typeface="Roboto Regular"/>
      </a:defRPr>
    </a:lvl5pPr>
    <a:lvl6pPr indent="1143000" algn="ctr" defTabSz="825500">
      <a:defRPr sz="6000" b="1">
        <a:solidFill>
          <a:srgbClr val="FAC93D"/>
        </a:solidFill>
        <a:latin typeface="+mj-lt"/>
        <a:ea typeface="+mj-ea"/>
        <a:cs typeface="+mj-cs"/>
        <a:sym typeface="Roboto Regular"/>
      </a:defRPr>
    </a:lvl6pPr>
    <a:lvl7pPr indent="1371600" algn="ctr" defTabSz="825500">
      <a:defRPr sz="6000" b="1">
        <a:solidFill>
          <a:srgbClr val="FAC93D"/>
        </a:solidFill>
        <a:latin typeface="+mj-lt"/>
        <a:ea typeface="+mj-ea"/>
        <a:cs typeface="+mj-cs"/>
        <a:sym typeface="Roboto Regular"/>
      </a:defRPr>
    </a:lvl7pPr>
    <a:lvl8pPr indent="1600200" algn="ctr" defTabSz="825500">
      <a:defRPr sz="6000" b="1">
        <a:solidFill>
          <a:srgbClr val="FAC93D"/>
        </a:solidFill>
        <a:latin typeface="+mj-lt"/>
        <a:ea typeface="+mj-ea"/>
        <a:cs typeface="+mj-cs"/>
        <a:sym typeface="Roboto Regular"/>
      </a:defRPr>
    </a:lvl8pPr>
    <a:lvl9pPr indent="1828800" algn="ctr" defTabSz="825500">
      <a:defRPr sz="6000" b="1">
        <a:solidFill>
          <a:srgbClr val="FAC93D"/>
        </a:solidFill>
        <a:latin typeface="+mj-lt"/>
        <a:ea typeface="+mj-ea"/>
        <a:cs typeface="+mj-cs"/>
        <a:sym typeface="Roboto Regular"/>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2A2"/>
    <a:srgbClr val="C41E34"/>
    <a:srgbClr val="F9F9F9"/>
    <a:srgbClr val="FAC93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8DE22-B16B-4096-0FD9-B5A9E5FA35BC}" v="2" dt="2022-06-15T13:31:32.738"/>
    <p1510:client id="{C19F6CBA-6C33-D515-0888-EE87C4CE0703}" v="2" dt="2022-04-22T14:28:09.276"/>
    <p1510:client id="{D2F410B5-F10B-46C1-BCBE-C5D15C586F3C}" v="3" dt="2022-03-16T16:11:50.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4136" autoAdjust="0"/>
  </p:normalViewPr>
  <p:slideViewPr>
    <p:cSldViewPr snapToGrid="0">
      <p:cViewPr varScale="1">
        <p:scale>
          <a:sx n="96" d="100"/>
          <a:sy n="96" d="100"/>
        </p:scale>
        <p:origin x="91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268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D7BDCB-43EC-4DF5-9AC9-1E369DF0E9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F0F5CA70-BEDC-446E-AC60-5A923709A1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975F1-B130-4F59-973E-10B582694D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9B2CEE-037E-4CC5-9DBA-94470A8366FB}" type="slidenum">
              <a:rPr lang="en-US" smtClean="0"/>
              <a:t>‹#›</a:t>
            </a:fld>
            <a:endParaRPr lang="en-US"/>
          </a:p>
        </p:txBody>
      </p:sp>
    </p:spTree>
    <p:extLst>
      <p:ext uri="{BB962C8B-B14F-4D97-AF65-F5344CB8AC3E}">
        <p14:creationId xmlns:p14="http://schemas.microsoft.com/office/powerpoint/2010/main" val="31594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E4D40-B63C-4897-8474-C617E3984CC8}"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D0774-F699-4A11-8D21-49424837FD6D}" type="slidenum">
              <a:rPr lang="en-US" smtClean="0"/>
              <a:t>‹#›</a:t>
            </a:fld>
            <a:endParaRPr lang="en-US"/>
          </a:p>
        </p:txBody>
      </p:sp>
    </p:spTree>
    <p:extLst>
      <p:ext uri="{BB962C8B-B14F-4D97-AF65-F5344CB8AC3E}">
        <p14:creationId xmlns:p14="http://schemas.microsoft.com/office/powerpoint/2010/main" val="189339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orm.jotform.com/22040791907405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Our youth services can help individuals aged 14-24 complete a high school degree or GED, gain work experience, and prepare them for a satisfying career.  We provide access to tutoring and resources to help youth complete their high school diploma or GED. We also help youth explore interests and skills to find the right career for them, as well as gain job experience by working with local employers. Additionally, we can connect youth with community resources for assistance with transportation, childcare, work-related clothing, and more.</a:t>
            </a:r>
            <a:endParaRPr kumimoji="0" lang="en-US" sz="4400" b="0" i="0" u="none" strike="noStrike" cap="none" spc="0" normalizeH="0" baseline="0" dirty="0">
              <a:ln>
                <a:noFill/>
              </a:ln>
              <a:solidFill>
                <a:schemeClr val="bg1"/>
              </a:solidFill>
              <a:effectLst/>
              <a:uFillTx/>
              <a:sym typeface="Roboto Regular"/>
            </a:endParaRPr>
          </a:p>
          <a:p>
            <a:endParaRPr lang="en-US" dirty="0"/>
          </a:p>
        </p:txBody>
      </p:sp>
      <p:sp>
        <p:nvSpPr>
          <p:cNvPr id="4" name="Slide Number Placeholder 3"/>
          <p:cNvSpPr>
            <a:spLocks noGrp="1"/>
          </p:cNvSpPr>
          <p:nvPr>
            <p:ph type="sldNum" sz="quarter" idx="5"/>
          </p:nvPr>
        </p:nvSpPr>
        <p:spPr/>
        <p:txBody>
          <a:bodyPr/>
          <a:lstStyle/>
          <a:p>
            <a:fld id="{9E7D0774-F699-4A11-8D21-49424837FD6D}" type="slidenum">
              <a:rPr lang="en-US" smtClean="0"/>
              <a:t>2</a:t>
            </a:fld>
            <a:endParaRPr lang="en-US"/>
          </a:p>
        </p:txBody>
      </p:sp>
    </p:spTree>
    <p:extLst>
      <p:ext uri="{BB962C8B-B14F-4D97-AF65-F5344CB8AC3E}">
        <p14:creationId xmlns:p14="http://schemas.microsoft.com/office/powerpoint/2010/main" val="5077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E7D0774-F699-4A11-8D21-49424837FD6D}" type="slidenum">
              <a:rPr lang="en-US" smtClean="0"/>
              <a:t>3</a:t>
            </a:fld>
            <a:endParaRPr lang="en-US"/>
          </a:p>
        </p:txBody>
      </p:sp>
    </p:spTree>
    <p:extLst>
      <p:ext uri="{BB962C8B-B14F-4D97-AF65-F5344CB8AC3E}">
        <p14:creationId xmlns:p14="http://schemas.microsoft.com/office/powerpoint/2010/main" val="200676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E7D0774-F699-4A11-8D21-49424837FD6D}" type="slidenum">
              <a:rPr lang="en-US" smtClean="0"/>
              <a:t>4</a:t>
            </a:fld>
            <a:endParaRPr lang="en-US"/>
          </a:p>
        </p:txBody>
      </p:sp>
    </p:spTree>
    <p:extLst>
      <p:ext uri="{BB962C8B-B14F-4D97-AF65-F5344CB8AC3E}">
        <p14:creationId xmlns:p14="http://schemas.microsoft.com/office/powerpoint/2010/main" val="99865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Summertime is a big work experience program because we receive funding from several outlets specifically for getting youth on-site work opportunities. We recently have grown from only have summer programs in Muskegon to having programs in all 7 counties during the summer. </a:t>
            </a:r>
          </a:p>
          <a:p>
            <a:endParaRPr lang="en-US" dirty="0"/>
          </a:p>
          <a:p>
            <a:r>
              <a:rPr lang="en-US" dirty="0"/>
              <a:t>Purpose: Provide meaningful work-related opportunities for youth who experience lack of resources or life-barriers that prevent them from being successful</a:t>
            </a:r>
          </a:p>
          <a:p>
            <a:endParaRPr lang="en-US" dirty="0"/>
          </a:p>
          <a:p>
            <a:r>
              <a:rPr lang="en-US" dirty="0"/>
              <a:t>Benefits: </a:t>
            </a:r>
            <a:r>
              <a:rPr kumimoji="0" lang="en-US" sz="1200" b="0" i="0" u="none" strike="noStrike" kern="1200" cap="none" spc="0" normalizeH="0" baseline="0" dirty="0">
                <a:ln>
                  <a:noFill/>
                </a:ln>
                <a:solidFill>
                  <a:schemeClr val="bg1"/>
                </a:solidFill>
                <a:effectLst/>
                <a:uFillTx/>
                <a:latin typeface="+mn-lt"/>
                <a:ea typeface="+mn-ea"/>
                <a:cs typeface="+mn-cs"/>
                <a:sym typeface="Roboto Regular"/>
              </a:rPr>
              <a:t>Provide an opportunity for your organization to complete projects, educate youth about the industry, develop leadership skills for both your employees and youth, contribute to our region’s economy by helping train the next generation, and connect with your community</a:t>
            </a:r>
          </a:p>
          <a:p>
            <a:endParaRPr lang="en-US" dirty="0"/>
          </a:p>
          <a:p>
            <a:endParaRPr lang="en-US" dirty="0"/>
          </a:p>
        </p:txBody>
      </p:sp>
      <p:sp>
        <p:nvSpPr>
          <p:cNvPr id="4" name="Slide Number Placeholder 3"/>
          <p:cNvSpPr>
            <a:spLocks noGrp="1"/>
          </p:cNvSpPr>
          <p:nvPr>
            <p:ph type="sldNum" sz="quarter" idx="5"/>
          </p:nvPr>
        </p:nvSpPr>
        <p:spPr/>
        <p:txBody>
          <a:bodyPr/>
          <a:lstStyle/>
          <a:p>
            <a:fld id="{9E7D0774-F699-4A11-8D21-49424837FD6D}" type="slidenum">
              <a:rPr lang="en-US" smtClean="0"/>
              <a:t>5</a:t>
            </a:fld>
            <a:endParaRPr lang="en-US"/>
          </a:p>
        </p:txBody>
      </p:sp>
    </p:spTree>
    <p:extLst>
      <p:ext uri="{BB962C8B-B14F-4D97-AF65-F5344CB8AC3E}">
        <p14:creationId xmlns:p14="http://schemas.microsoft.com/office/powerpoint/2010/main" val="385084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7D0774-F699-4A11-8D21-49424837FD6D}" type="slidenum">
              <a:rPr lang="en-US" smtClean="0"/>
              <a:t>9</a:t>
            </a:fld>
            <a:endParaRPr lang="en-US"/>
          </a:p>
        </p:txBody>
      </p:sp>
    </p:spTree>
    <p:extLst>
      <p:ext uri="{BB962C8B-B14F-4D97-AF65-F5344CB8AC3E}">
        <p14:creationId xmlns:p14="http://schemas.microsoft.com/office/powerpoint/2010/main" val="169391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PDF version will be emailed to each Worksite</a:t>
            </a:r>
          </a:p>
          <a:p>
            <a:endParaRPr lang="en-US" dirty="0">
              <a:cs typeface="Calibri"/>
            </a:endParaRPr>
          </a:p>
          <a:p>
            <a:r>
              <a:rPr lang="en-US" dirty="0">
                <a:cs typeface="Calibri"/>
              </a:rPr>
              <a:t>Pull up weekly timesheet and eval – needs to be submitted by 5:00pm every Thursday – LINK: </a:t>
            </a:r>
            <a:r>
              <a:rPr lang="en-US" sz="1800" u="sng" dirty="0">
                <a:solidFill>
                  <a:srgbClr val="0563C1"/>
                </a:solidFill>
                <a:effectLst/>
                <a:latin typeface="Calibri" panose="020F0502020204030204" pitchFamily="34" charset="0"/>
                <a:ea typeface="Calibri" panose="020F0502020204030204" pitchFamily="34" charset="0"/>
                <a:hlinkClick r:id="rId3"/>
              </a:rPr>
              <a:t>https://form.jotform.com/220407919074052</a:t>
            </a:r>
            <a:endParaRPr lang="en-US" dirty="0">
              <a:cs typeface="Calibri"/>
            </a:endParaRPr>
          </a:p>
        </p:txBody>
      </p:sp>
      <p:sp>
        <p:nvSpPr>
          <p:cNvPr id="4" name="Slide Number Placeholder 3"/>
          <p:cNvSpPr>
            <a:spLocks noGrp="1"/>
          </p:cNvSpPr>
          <p:nvPr>
            <p:ph type="sldNum" sz="quarter" idx="5"/>
          </p:nvPr>
        </p:nvSpPr>
        <p:spPr/>
        <p:txBody>
          <a:bodyPr/>
          <a:lstStyle/>
          <a:p>
            <a:fld id="{9E7D0774-F699-4A11-8D21-49424837FD6D}" type="slidenum">
              <a:rPr lang="en-US" smtClean="0"/>
              <a:t>10</a:t>
            </a:fld>
            <a:endParaRPr lang="en-US"/>
          </a:p>
        </p:txBody>
      </p:sp>
    </p:spTree>
    <p:extLst>
      <p:ext uri="{BB962C8B-B14F-4D97-AF65-F5344CB8AC3E}">
        <p14:creationId xmlns:p14="http://schemas.microsoft.com/office/powerpoint/2010/main" val="76807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worksite will receive their agreement via DocuSign once Placements have been confirmed </a:t>
            </a:r>
          </a:p>
        </p:txBody>
      </p:sp>
      <p:sp>
        <p:nvSpPr>
          <p:cNvPr id="4" name="Slide Number Placeholder 3"/>
          <p:cNvSpPr>
            <a:spLocks noGrp="1"/>
          </p:cNvSpPr>
          <p:nvPr>
            <p:ph type="sldNum" sz="quarter" idx="5"/>
          </p:nvPr>
        </p:nvSpPr>
        <p:spPr/>
        <p:txBody>
          <a:bodyPr/>
          <a:lstStyle/>
          <a:p>
            <a:fld id="{9E7D0774-F699-4A11-8D21-49424837FD6D}" type="slidenum">
              <a:rPr lang="en-US" smtClean="0"/>
              <a:t>11</a:t>
            </a:fld>
            <a:endParaRPr lang="en-US"/>
          </a:p>
        </p:txBody>
      </p:sp>
    </p:spTree>
    <p:extLst>
      <p:ext uri="{BB962C8B-B14F-4D97-AF65-F5344CB8AC3E}">
        <p14:creationId xmlns:p14="http://schemas.microsoft.com/office/powerpoint/2010/main" val="316815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7D0774-F699-4A11-8D21-49424837FD6D}" type="slidenum">
              <a:rPr lang="en-US" smtClean="0"/>
              <a:t>12</a:t>
            </a:fld>
            <a:endParaRPr lang="en-US"/>
          </a:p>
        </p:txBody>
      </p:sp>
    </p:spTree>
    <p:extLst>
      <p:ext uri="{BB962C8B-B14F-4D97-AF65-F5344CB8AC3E}">
        <p14:creationId xmlns:p14="http://schemas.microsoft.com/office/powerpoint/2010/main" val="42489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2199F02-F392-4F1F-BB47-C53699619E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798" y="1447800"/>
            <a:ext cx="2964405" cy="1249384"/>
          </a:xfrm>
          <a:prstGeom prst="rect">
            <a:avLst/>
          </a:prstGeom>
        </p:spPr>
      </p:pic>
      <p:sp>
        <p:nvSpPr>
          <p:cNvPr id="4" name="Text Placeholder 3">
            <a:extLst>
              <a:ext uri="{FF2B5EF4-FFF2-40B4-BE49-F238E27FC236}">
                <a16:creationId xmlns:a16="http://schemas.microsoft.com/office/drawing/2014/main" id="{CE766B2C-E9C6-45A9-A0D9-3E9C86DDD37E}"/>
              </a:ext>
            </a:extLst>
          </p:cNvPr>
          <p:cNvSpPr>
            <a:spLocks noGrp="1"/>
          </p:cNvSpPr>
          <p:nvPr>
            <p:ph type="body" sz="quarter" idx="12"/>
          </p:nvPr>
        </p:nvSpPr>
        <p:spPr>
          <a:xfrm>
            <a:off x="1770064" y="3279775"/>
            <a:ext cx="8867775" cy="1249384"/>
          </a:xfrm>
        </p:spPr>
        <p:txBody>
          <a:bodyPr>
            <a:normAutofit/>
          </a:bodyPr>
          <a:lstStyle>
            <a:lvl1pPr algn="ctr">
              <a:defRPr sz="44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112812012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3_main mas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74008" y="2266157"/>
            <a:ext cx="3308351" cy="3308350"/>
          </a:xfrm>
          <a:prstGeom prst="ellipse">
            <a:avLst/>
          </a:prstGeom>
          <a:ln w="38100">
            <a:noFill/>
          </a:ln>
        </p:spPr>
        <p:txBody>
          <a:bodyPr/>
          <a:lstStyle>
            <a:lvl1pPr>
              <a:defRPr b="0">
                <a:solidFill>
                  <a:schemeClr val="bg2"/>
                </a:solidFill>
              </a:defRPr>
            </a:lvl1pPr>
          </a:lstStyle>
          <a:p>
            <a:r>
              <a:rPr lang="en-US"/>
              <a:t>Click icon to add picture</a:t>
            </a:r>
            <a:endParaRPr lang="id-ID" dirty="0"/>
          </a:p>
        </p:txBody>
      </p:sp>
      <p:sp>
        <p:nvSpPr>
          <p:cNvPr id="5" name="Text Placeholder 4">
            <a:extLst>
              <a:ext uri="{FF2B5EF4-FFF2-40B4-BE49-F238E27FC236}">
                <a16:creationId xmlns:a16="http://schemas.microsoft.com/office/drawing/2014/main" id="{0A179C86-635B-46D6-B4CC-AC4877FF53C7}"/>
              </a:ext>
            </a:extLst>
          </p:cNvPr>
          <p:cNvSpPr>
            <a:spLocks noGrp="1"/>
          </p:cNvSpPr>
          <p:nvPr>
            <p:ph type="body" sz="quarter" idx="12"/>
          </p:nvPr>
        </p:nvSpPr>
        <p:spPr>
          <a:xfrm>
            <a:off x="6096000" y="1862932"/>
            <a:ext cx="4800600" cy="4114800"/>
          </a:xfrm>
          <a:prstGeom prst="rect">
            <a:avLst/>
          </a:prstGeom>
        </p:spPr>
        <p:txBody>
          <a:bodyPr anchor="ctr"/>
          <a:lstStyle>
            <a:lvl1pPr algn="ctr">
              <a:defRPr sz="2250" b="0">
                <a:solidFill>
                  <a:schemeClr val="bg2"/>
                </a:solidFill>
                <a:latin typeface="+mn-lt"/>
              </a:defRPr>
            </a:lvl1pPr>
            <a:lvl2pPr algn="ctr">
              <a:defRPr sz="2250" b="0">
                <a:solidFill>
                  <a:schemeClr val="bg2"/>
                </a:solidFill>
                <a:latin typeface="+mn-lt"/>
              </a:defRPr>
            </a:lvl2pPr>
            <a:lvl3pPr algn="ctr">
              <a:defRPr sz="2250" b="0">
                <a:solidFill>
                  <a:schemeClr val="bg2"/>
                </a:solidFill>
                <a:latin typeface="+mn-lt"/>
              </a:defRPr>
            </a:lvl3pPr>
            <a:lvl4pPr algn="ctr">
              <a:defRPr sz="2250" b="0">
                <a:solidFill>
                  <a:schemeClr val="bg2"/>
                </a:solidFill>
                <a:latin typeface="+mn-lt"/>
              </a:defRPr>
            </a:lvl4pPr>
            <a:lvl5pPr algn="ctr">
              <a:defRPr sz="2250" b="0">
                <a:solidFill>
                  <a:schemeClr val="bg2"/>
                </a:solidFill>
                <a:latin typeface="+mn-lt"/>
              </a:defRPr>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5C70AD64-41F1-423F-BC08-29BCC318185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2C46125-517D-48CE-91BA-394EEAD45CBE}"/>
              </a:ext>
            </a:extLst>
          </p:cNvPr>
          <p:cNvSpPr>
            <a:spLocks noGrp="1"/>
          </p:cNvSpPr>
          <p:nvPr>
            <p:ph type="sldNum" sz="quarter" idx="13"/>
          </p:nvPr>
        </p:nvSpPr>
        <p:spPr/>
        <p:txBody>
          <a:bodyPr/>
          <a:lstStyle/>
          <a:p>
            <a:fld id="{C0EC624E-2406-45B9-AD07-38DBB4D7724F}" type="slidenum">
              <a:rPr lang="en-US" smtClean="0"/>
              <a:pPr/>
              <a:t>‹#›</a:t>
            </a:fld>
            <a:endParaRPr lang="en-US" dirty="0"/>
          </a:p>
        </p:txBody>
      </p:sp>
    </p:spTree>
    <p:extLst>
      <p:ext uri="{BB962C8B-B14F-4D97-AF65-F5344CB8AC3E}">
        <p14:creationId xmlns:p14="http://schemas.microsoft.com/office/powerpoint/2010/main" val="29915365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blank">
    <p:bg>
      <p:bgPr>
        <a:solidFill>
          <a:srgbClr val="FFFFFF"/>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418265" y="0"/>
            <a:ext cx="5773737" cy="6858000"/>
          </a:xfrm>
          <a:prstGeom prst="rect">
            <a:avLst/>
          </a:prstGeom>
        </p:spPr>
        <p:txBody>
          <a:bodyPr/>
          <a:lstStyle>
            <a:lvl1pPr>
              <a:defRPr b="0">
                <a:solidFill>
                  <a:schemeClr val="bg2"/>
                </a:solidFill>
                <a:latin typeface="+mn-lt"/>
                <a:cs typeface="Calibri" panose="020F0502020204030204" pitchFamily="34" charset="0"/>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CDD72D36-2916-442F-8357-7C5E5BADD80A}"/>
              </a:ext>
            </a:extLst>
          </p:cNvPr>
          <p:cNvSpPr>
            <a:spLocks noGrp="1"/>
          </p:cNvSpPr>
          <p:nvPr>
            <p:ph type="body" sz="quarter" idx="11"/>
          </p:nvPr>
        </p:nvSpPr>
        <p:spPr>
          <a:xfrm>
            <a:off x="990600" y="1981200"/>
            <a:ext cx="4572000" cy="3505200"/>
          </a:xfrm>
          <a:prstGeom prst="rect">
            <a:avLst/>
          </a:prstGeom>
        </p:spPr>
        <p:txBody>
          <a:bodyPr anchor="ctr"/>
          <a:lstStyle>
            <a:lvl1pPr algn="ctr">
              <a:defRPr b="0">
                <a:solidFill>
                  <a:schemeClr val="bg2"/>
                </a:solidFill>
                <a:latin typeface="+mn-lt"/>
              </a:defRPr>
            </a:lvl1pPr>
            <a:lvl2pPr algn="ctr">
              <a:defRPr b="0">
                <a:solidFill>
                  <a:schemeClr val="bg2"/>
                </a:solidFill>
                <a:latin typeface="+mn-lt"/>
              </a:defRPr>
            </a:lvl2pPr>
            <a:lvl3pPr algn="ctr">
              <a:defRPr b="0">
                <a:solidFill>
                  <a:schemeClr val="bg2"/>
                </a:solidFill>
                <a:latin typeface="+mn-lt"/>
              </a:defRPr>
            </a:lvl3pPr>
            <a:lvl4pPr algn="ctr">
              <a:defRPr b="0">
                <a:solidFill>
                  <a:schemeClr val="bg2"/>
                </a:solidFill>
                <a:latin typeface="+mn-lt"/>
              </a:defRPr>
            </a:lvl4pPr>
            <a:lvl5pPr algn="ctr">
              <a:defRPr b="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851517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9_blan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
            <a:ext cx="12192000" cy="4454525"/>
          </a:xfrm>
          <a:prstGeom prst="rect">
            <a:avLst/>
          </a:prstGeom>
        </p:spPr>
        <p:txBody>
          <a:bodyPr/>
          <a:lstStyle>
            <a:lvl1pPr>
              <a:defRPr>
                <a:solidFill>
                  <a:schemeClr val="bg2"/>
                </a:solidFill>
                <a:latin typeface="+mn-lt"/>
              </a:defRPr>
            </a:lvl1pPr>
          </a:lstStyle>
          <a:p>
            <a:r>
              <a:rPr lang="en-US"/>
              <a:t>Click icon to add picture</a:t>
            </a:r>
            <a:endParaRPr lang="id-ID" dirty="0"/>
          </a:p>
        </p:txBody>
      </p:sp>
      <p:sp>
        <p:nvSpPr>
          <p:cNvPr id="5" name="Text Placeholder 2">
            <a:extLst>
              <a:ext uri="{FF2B5EF4-FFF2-40B4-BE49-F238E27FC236}">
                <a16:creationId xmlns:a16="http://schemas.microsoft.com/office/drawing/2014/main" id="{22239BF9-D268-46F4-A1B9-EC26C4255786}"/>
              </a:ext>
            </a:extLst>
          </p:cNvPr>
          <p:cNvSpPr>
            <a:spLocks noGrp="1"/>
          </p:cNvSpPr>
          <p:nvPr>
            <p:ph type="body" sz="quarter" idx="11"/>
          </p:nvPr>
        </p:nvSpPr>
        <p:spPr>
          <a:xfrm>
            <a:off x="762000" y="4823412"/>
            <a:ext cx="10591800" cy="1577389"/>
          </a:xfrm>
          <a:prstGeom prst="rect">
            <a:avLst/>
          </a:prstGeom>
        </p:spPr>
        <p:txBody>
          <a:bodyPr/>
          <a:lstStyle>
            <a:lvl1pPr algn="ctr">
              <a:defRPr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28D9A96D-27CA-4F02-B4BF-590D4959C2CC}"/>
              </a:ext>
            </a:extLst>
          </p:cNvPr>
          <p:cNvSpPr>
            <a:spLocks noGrp="1"/>
          </p:cNvSpPr>
          <p:nvPr>
            <p:ph type="sldNum" sz="quarter" idx="12"/>
          </p:nvPr>
        </p:nvSpPr>
        <p:spPr/>
        <p:txBody>
          <a:bodyPr/>
          <a:lstStyle>
            <a:lvl1pPr>
              <a:defRPr>
                <a:solidFill>
                  <a:schemeClr val="bg2"/>
                </a:solidFill>
              </a:defRPr>
            </a:lvl1pPr>
          </a:lstStyle>
          <a:p>
            <a:fld id="{C0EC624E-2406-45B9-AD07-38DBB4D7724F}" type="slidenum">
              <a:rPr lang="en-US" smtClean="0"/>
              <a:pPr/>
              <a:t>‹#›</a:t>
            </a:fld>
            <a:endParaRPr lang="en-US" dirty="0"/>
          </a:p>
        </p:txBody>
      </p:sp>
    </p:spTree>
    <p:extLst>
      <p:ext uri="{BB962C8B-B14F-4D97-AF65-F5344CB8AC3E}">
        <p14:creationId xmlns:p14="http://schemas.microsoft.com/office/powerpoint/2010/main" val="42375921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cations">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
        <p:nvSpPr>
          <p:cNvPr id="4" name="TextBox 3">
            <a:extLst>
              <a:ext uri="{FF2B5EF4-FFF2-40B4-BE49-F238E27FC236}">
                <a16:creationId xmlns:a16="http://schemas.microsoft.com/office/drawing/2014/main" id="{39D16D3E-97C0-4191-905B-D3F85141739D}"/>
              </a:ext>
            </a:extLst>
          </p:cNvPr>
          <p:cNvSpPr txBox="1"/>
          <p:nvPr/>
        </p:nvSpPr>
        <p:spPr>
          <a:xfrm>
            <a:off x="754850" y="1634742"/>
            <a:ext cx="2286000" cy="46269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2"/>
                </a:solidFill>
                <a:effectLst/>
                <a:uFillTx/>
                <a:latin typeface="+mj-lt"/>
                <a:ea typeface="+mj-ea"/>
                <a:cs typeface="+mj-cs"/>
                <a:sym typeface="Roboto Regular"/>
              </a:rPr>
              <a:t>ALLEGAN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3255 122nd Ave</a:t>
            </a:r>
          </a:p>
          <a:p>
            <a:pPr algn="l" defTabSz="342900">
              <a:lnSpc>
                <a:spcPct val="100000"/>
              </a:lnSpc>
              <a:defRPr/>
            </a:pPr>
            <a:r>
              <a:rPr lang="en-US" sz="1400" kern="0" cap="none" dirty="0">
                <a:solidFill>
                  <a:schemeClr val="bg2"/>
                </a:solidFill>
                <a:latin typeface="+mn-lt"/>
                <a:ea typeface="Roboto Regular"/>
                <a:cs typeface="Roboto Regular"/>
                <a:sym typeface="Roboto Regular"/>
              </a:rPr>
              <a:t>Allegan, MI 49010</a:t>
            </a:r>
          </a:p>
          <a:p>
            <a:pPr algn="l" defTabSz="342900">
              <a:lnSpc>
                <a:spcPct val="100000"/>
              </a:lnSpc>
              <a:defRPr/>
            </a:pPr>
            <a:r>
              <a:rPr lang="en-US" sz="1400" kern="0" cap="none" dirty="0">
                <a:solidFill>
                  <a:schemeClr val="bg2"/>
                </a:solidFill>
                <a:latin typeface="+mn-lt"/>
                <a:ea typeface="Roboto Regular"/>
                <a:cs typeface="Roboto Regular"/>
                <a:sym typeface="Roboto Regular"/>
              </a:rPr>
              <a:t>(269) 686-5079</a:t>
            </a:r>
            <a:br>
              <a:rPr lang="en-US" sz="1400" kern="0" cap="none" dirty="0">
                <a:solidFill>
                  <a:schemeClr val="bg2"/>
                </a:solidFill>
                <a:latin typeface="+mj-lt"/>
                <a:ea typeface="Roboto Regular"/>
                <a:cs typeface="Roboto Regular"/>
                <a:sym typeface="Roboto Regular"/>
              </a:rPr>
            </a:b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Fennville (Affiliate Center)</a:t>
            </a:r>
          </a:p>
          <a:p>
            <a:pPr algn="l" defTabSz="342900">
              <a:lnSpc>
                <a:spcPct val="100000"/>
              </a:lnSpc>
              <a:defRPr/>
            </a:pPr>
            <a:r>
              <a:rPr lang="en-US" sz="1400" kern="0" cap="none" dirty="0">
                <a:solidFill>
                  <a:schemeClr val="bg2"/>
                </a:solidFill>
                <a:latin typeface="+mn-lt"/>
                <a:ea typeface="Roboto Regular"/>
                <a:cs typeface="Roboto Regular"/>
                <a:sym typeface="Roboto Regular"/>
              </a:rPr>
              <a:t>220 East Main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Fennville, MI 49408</a:t>
            </a:r>
          </a:p>
          <a:p>
            <a:pPr algn="l" defTabSz="342900">
              <a:lnSpc>
                <a:spcPct val="100000"/>
              </a:lnSpc>
              <a:defRPr/>
            </a:pPr>
            <a:r>
              <a:rPr lang="en-US" sz="1400" kern="0" cap="none" dirty="0">
                <a:solidFill>
                  <a:schemeClr val="bg2"/>
                </a:solidFill>
                <a:latin typeface="+mn-lt"/>
                <a:ea typeface="Roboto Regular"/>
                <a:cs typeface="Roboto Regular"/>
                <a:sym typeface="Roboto Regular"/>
              </a:rPr>
              <a:t>(269) 561-2001</a:t>
            </a:r>
          </a:p>
          <a:p>
            <a:pPr algn="l" defTabSz="342900">
              <a:lnSpc>
                <a:spcPct val="100000"/>
              </a:lnSpc>
              <a:defRPr/>
            </a:pPr>
            <a:endParaRPr lang="en-US" sz="1400" kern="0" cap="none" dirty="0">
              <a:solidFill>
                <a:schemeClr val="bg2"/>
              </a:solidFill>
              <a:latin typeface="+mj-lt"/>
              <a:ea typeface="Roboto Regular"/>
              <a:cs typeface="Roboto Regular"/>
              <a:sym typeface="Roboto Regular"/>
            </a:endParaRPr>
          </a:p>
          <a:p>
            <a:pPr algn="l" defTabSz="342900">
              <a:lnSpc>
                <a:spcPct val="100000"/>
              </a:lnSpc>
              <a:defRPr/>
            </a:pPr>
            <a:r>
              <a:rPr lang="en-US" sz="1400" kern="0" cap="none" dirty="0">
                <a:solidFill>
                  <a:schemeClr val="bg2"/>
                </a:solidFill>
                <a:latin typeface="+mj-lt"/>
                <a:ea typeface="Roboto Regular"/>
                <a:cs typeface="Roboto Regular"/>
                <a:sym typeface="Roboto Regular"/>
              </a:rPr>
              <a:t>BARRY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130 E. State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Hastings, MI 49058</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649-9850</a:t>
            </a:r>
          </a:p>
          <a:p>
            <a:pPr algn="l" defTabSz="342900">
              <a:lnSpc>
                <a:spcPct val="100000"/>
              </a:lnSpc>
              <a:defRPr/>
            </a:pPr>
            <a:br>
              <a:rPr lang="en-US" sz="1400" kern="0" cap="none" dirty="0">
                <a:solidFill>
                  <a:schemeClr val="bg2"/>
                </a:solidFill>
                <a:latin typeface="+mj-lt"/>
                <a:ea typeface="Roboto Regular"/>
                <a:cs typeface="Roboto Regular"/>
                <a:sym typeface="Roboto Regular"/>
              </a:rPr>
            </a:br>
            <a:r>
              <a:rPr lang="en-US" sz="1400" kern="0" cap="none" dirty="0">
                <a:solidFill>
                  <a:schemeClr val="bg2"/>
                </a:solidFill>
                <a:latin typeface="+mj-lt"/>
                <a:ea typeface="Roboto Regular"/>
                <a:cs typeface="Roboto Regular"/>
                <a:sym typeface="Roboto Regular"/>
              </a:rPr>
              <a:t>IONIA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301 W. Main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Ionia, MI 48846</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(616) 523-9163</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a:p>
            <a:pPr marL="0" marR="0" indent="0" algn="l" defTabSz="8255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chemeClr val="bg2"/>
              </a:solidFill>
              <a:effectLst/>
              <a:uFillTx/>
              <a:latin typeface="+mn-lt"/>
              <a:ea typeface="+mj-ea"/>
              <a:cs typeface="+mj-cs"/>
              <a:sym typeface="Roboto Regular"/>
            </a:endParaRPr>
          </a:p>
        </p:txBody>
      </p:sp>
      <p:sp>
        <p:nvSpPr>
          <p:cNvPr id="7" name="TextBox 6">
            <a:extLst>
              <a:ext uri="{FF2B5EF4-FFF2-40B4-BE49-F238E27FC236}">
                <a16:creationId xmlns:a16="http://schemas.microsoft.com/office/drawing/2014/main" id="{9AE2B752-5D93-4593-9885-1E64ED1167F3}"/>
              </a:ext>
            </a:extLst>
          </p:cNvPr>
          <p:cNvSpPr txBox="1"/>
          <p:nvPr/>
        </p:nvSpPr>
        <p:spPr>
          <a:xfrm>
            <a:off x="3331756" y="1682368"/>
            <a:ext cx="3200400" cy="44012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defTabSz="171450">
              <a:defRPr sz="1800" b="0" cap="none">
                <a:solidFill>
                  <a:srgbClr val="000000"/>
                </a:solidFill>
              </a:defRPr>
            </a:pPr>
            <a:r>
              <a:rPr lang="en-US" sz="1400" b="1" kern="0" dirty="0">
                <a:solidFill>
                  <a:schemeClr val="bg2"/>
                </a:solidFill>
                <a:latin typeface="+mj-lt"/>
                <a:ea typeface="Roboto Regular"/>
                <a:cs typeface="Roboto Regular"/>
                <a:sym typeface="Roboto Regular"/>
              </a:rPr>
              <a:t>KENT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121 Franklin SE</a:t>
            </a:r>
          </a:p>
          <a:p>
            <a:pPr algn="l" defTabSz="342900">
              <a:lnSpc>
                <a:spcPct val="100000"/>
              </a:lnSpc>
              <a:defRPr/>
            </a:pPr>
            <a:r>
              <a:rPr lang="en-US" sz="1400" kern="0" cap="none" dirty="0">
                <a:solidFill>
                  <a:schemeClr val="bg2"/>
                </a:solidFill>
                <a:latin typeface="+mn-lt"/>
                <a:ea typeface="Roboto Regular"/>
                <a:cs typeface="Roboto Regular"/>
                <a:sym typeface="Roboto Regular"/>
              </a:rPr>
              <a:t>Grand Rapids, MI 49507</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336-4040</a:t>
            </a:r>
            <a:br>
              <a:rPr lang="en-US" sz="1400" kern="0" cap="none" dirty="0">
                <a:solidFill>
                  <a:schemeClr val="bg2"/>
                </a:solidFill>
                <a:latin typeface="+mn-lt"/>
                <a:ea typeface="Roboto Regular"/>
                <a:cs typeface="Roboto Regular"/>
                <a:sym typeface="Roboto Regular"/>
              </a:rPr>
            </a:b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n-lt"/>
                <a:ea typeface="Roboto Regular"/>
                <a:cs typeface="Roboto Regular"/>
                <a:sym typeface="Roboto Regular"/>
              </a:rPr>
              <a:t>215 Straight Ave NW</a:t>
            </a:r>
          </a:p>
          <a:p>
            <a:pPr algn="l" defTabSz="342900">
              <a:lnSpc>
                <a:spcPct val="100000"/>
              </a:lnSpc>
              <a:defRPr/>
            </a:pPr>
            <a:r>
              <a:rPr lang="en-US" sz="1400" kern="0" cap="none" dirty="0">
                <a:solidFill>
                  <a:schemeClr val="bg2"/>
                </a:solidFill>
                <a:latin typeface="+mn-lt"/>
                <a:ea typeface="Roboto Regular"/>
                <a:cs typeface="Roboto Regular"/>
                <a:sym typeface="Roboto Regular"/>
              </a:rPr>
              <a:t>Grand Rapids, MI 49504</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336-4460</a:t>
            </a:r>
            <a:br>
              <a:rPr lang="en-US" sz="1400" kern="0" cap="none" dirty="0">
                <a:solidFill>
                  <a:schemeClr val="bg2"/>
                </a:solidFill>
                <a:latin typeface="+mn-lt"/>
                <a:ea typeface="Roboto Regular"/>
                <a:cs typeface="Roboto Regular"/>
                <a:sym typeface="Roboto Regular"/>
              </a:rPr>
            </a:b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n-lt"/>
                <a:ea typeface="Roboto Regular"/>
                <a:cs typeface="Roboto Regular"/>
                <a:sym typeface="Roboto Regular"/>
              </a:rPr>
              <a:t>North Kent Connect</a:t>
            </a:r>
          </a:p>
          <a:p>
            <a:pPr algn="l" defTabSz="342900">
              <a:lnSpc>
                <a:spcPct val="100000"/>
              </a:lnSpc>
              <a:defRPr/>
            </a:pPr>
            <a:r>
              <a:rPr lang="en-US" sz="1400" kern="0" cap="none" dirty="0">
                <a:solidFill>
                  <a:schemeClr val="bg2"/>
                </a:solidFill>
                <a:latin typeface="+mn-lt"/>
                <a:ea typeface="Roboto Regular"/>
                <a:cs typeface="Roboto Regular"/>
                <a:sym typeface="Roboto Regular"/>
              </a:rPr>
              <a:t> (Affiliate Center)</a:t>
            </a:r>
          </a:p>
          <a:p>
            <a:pPr algn="l" defTabSz="342900">
              <a:lnSpc>
                <a:spcPct val="100000"/>
              </a:lnSpc>
              <a:defRPr/>
            </a:pPr>
            <a:r>
              <a:rPr lang="en-US" sz="1400" kern="0" cap="none" dirty="0">
                <a:solidFill>
                  <a:schemeClr val="bg2"/>
                </a:solidFill>
                <a:latin typeface="+mn-lt"/>
                <a:ea typeface="Roboto Regular"/>
                <a:cs typeface="Roboto Regular"/>
                <a:sym typeface="Roboto Regular"/>
              </a:rPr>
              <a:t>10075 Northland Dr</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Rockford, MI 49341</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866-3478</a:t>
            </a:r>
          </a:p>
          <a:p>
            <a:pPr algn="l" defTabSz="342900">
              <a:lnSpc>
                <a:spcPct val="100000"/>
              </a:lnSpc>
              <a:defRPr/>
            </a:pPr>
            <a:r>
              <a:rPr lang="en-US" sz="1400" kern="0" cap="none" dirty="0">
                <a:solidFill>
                  <a:schemeClr val="bg2"/>
                </a:solidFill>
                <a:latin typeface="+mn-lt"/>
                <a:ea typeface="Roboto Regular"/>
                <a:cs typeface="Roboto Regular"/>
                <a:sym typeface="Roboto Regular"/>
              </a:rPr>
              <a:t>		</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Flat River Outreach Ministries </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(Job Seeker Share Site)</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11535 Fulton St. E. </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Lowell, MI 49331</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(616) 897-8260</a:t>
            </a:r>
          </a:p>
        </p:txBody>
      </p:sp>
      <p:pic>
        <p:nvPicPr>
          <p:cNvPr id="10" name="Picture 9">
            <a:extLst>
              <a:ext uri="{FF2B5EF4-FFF2-40B4-BE49-F238E27FC236}">
                <a16:creationId xmlns:a16="http://schemas.microsoft.com/office/drawing/2014/main" id="{2993F424-14AD-4B82-92A0-1134B183DB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594" y="1733550"/>
            <a:ext cx="233113" cy="233113"/>
          </a:xfrm>
          <a:prstGeom prst="rect">
            <a:avLst/>
          </a:prstGeom>
        </p:spPr>
      </p:pic>
      <p:pic>
        <p:nvPicPr>
          <p:cNvPr id="15" name="Picture 14">
            <a:extLst>
              <a:ext uri="{FF2B5EF4-FFF2-40B4-BE49-F238E27FC236}">
                <a16:creationId xmlns:a16="http://schemas.microsoft.com/office/drawing/2014/main" id="{76CD7199-33CB-45DA-B3C0-E8E6EE2EC9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594" y="3859887"/>
            <a:ext cx="233113" cy="233113"/>
          </a:xfrm>
          <a:prstGeom prst="rect">
            <a:avLst/>
          </a:prstGeom>
        </p:spPr>
      </p:pic>
      <p:pic>
        <p:nvPicPr>
          <p:cNvPr id="17" name="Picture 16">
            <a:extLst>
              <a:ext uri="{FF2B5EF4-FFF2-40B4-BE49-F238E27FC236}">
                <a16:creationId xmlns:a16="http://schemas.microsoft.com/office/drawing/2014/main" id="{DFDA617F-AB88-4C1E-8096-CE131B550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733550"/>
            <a:ext cx="233113" cy="233113"/>
          </a:xfrm>
          <a:prstGeom prst="rect">
            <a:avLst/>
          </a:prstGeom>
        </p:spPr>
      </p:pic>
      <p:grpSp>
        <p:nvGrpSpPr>
          <p:cNvPr id="5" name="Group 4">
            <a:extLst>
              <a:ext uri="{FF2B5EF4-FFF2-40B4-BE49-F238E27FC236}">
                <a16:creationId xmlns:a16="http://schemas.microsoft.com/office/drawing/2014/main" id="{D69725BF-E42C-4EF7-9DAD-CA35E7FA3618}"/>
              </a:ext>
            </a:extLst>
          </p:cNvPr>
          <p:cNvGrpSpPr/>
          <p:nvPr/>
        </p:nvGrpSpPr>
        <p:grpSpPr>
          <a:xfrm>
            <a:off x="6198349" y="1682368"/>
            <a:ext cx="2816141" cy="3539430"/>
            <a:chOff x="13082497" y="3364735"/>
            <a:chExt cx="5632281" cy="7078860"/>
          </a:xfrm>
        </p:grpSpPr>
        <p:sp>
          <p:nvSpPr>
            <p:cNvPr id="9" name="TextBox 8">
              <a:extLst>
                <a:ext uri="{FF2B5EF4-FFF2-40B4-BE49-F238E27FC236}">
                  <a16:creationId xmlns:a16="http://schemas.microsoft.com/office/drawing/2014/main" id="{11418C44-D2E2-41F9-9C4E-6642DBD5178C}"/>
                </a:ext>
              </a:extLst>
            </p:cNvPr>
            <p:cNvSpPr txBox="1"/>
            <p:nvPr/>
          </p:nvSpPr>
          <p:spPr>
            <a:xfrm>
              <a:off x="13685579" y="3364735"/>
              <a:ext cx="5029199" cy="70788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defTabSz="171450">
                <a:defRPr sz="1800" b="0" cap="none">
                  <a:solidFill>
                    <a:srgbClr val="000000"/>
                  </a:solidFill>
                </a:defRPr>
              </a:pPr>
              <a:r>
                <a:rPr lang="en-US" sz="1400" b="1" kern="0" dirty="0">
                  <a:solidFill>
                    <a:schemeClr val="bg2"/>
                  </a:solidFill>
                  <a:latin typeface="+mj-lt"/>
                  <a:ea typeface="Roboto Regular"/>
                  <a:cs typeface="Roboto Regular"/>
                  <a:sym typeface="Roboto Regular"/>
                </a:rPr>
                <a:t>MONTCALM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114 S Greenville W Dr</a:t>
              </a:r>
            </a:p>
            <a:p>
              <a:pPr algn="l" defTabSz="342900">
                <a:lnSpc>
                  <a:spcPct val="100000"/>
                </a:lnSpc>
                <a:defRPr/>
              </a:pPr>
              <a:r>
                <a:rPr lang="en-US" sz="1400" kern="0" cap="none" dirty="0">
                  <a:solidFill>
                    <a:schemeClr val="bg2"/>
                  </a:solidFill>
                  <a:latin typeface="+mn-lt"/>
                  <a:ea typeface="Roboto Regular"/>
                  <a:cs typeface="Roboto Regular"/>
                  <a:sym typeface="Roboto Regular"/>
                </a:rPr>
                <a:t>Greenville, MI 48838</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754-3611 </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err="1">
                  <a:solidFill>
                    <a:schemeClr val="bg2"/>
                  </a:solidFill>
                  <a:latin typeface="+mn-lt"/>
                  <a:ea typeface="Roboto Regular"/>
                  <a:cs typeface="Roboto Regular"/>
                  <a:sym typeface="Roboto Regular"/>
                </a:rPr>
                <a:t>MYTown</a:t>
              </a:r>
              <a:r>
                <a:rPr lang="en-US" sz="1400" kern="0" cap="none" dirty="0">
                  <a:solidFill>
                    <a:schemeClr val="bg2"/>
                  </a:solidFill>
                  <a:latin typeface="+mn-lt"/>
                  <a:ea typeface="Roboto Regular"/>
                  <a:cs typeface="Roboto Regular"/>
                  <a:sym typeface="Roboto Regular"/>
                </a:rPr>
                <a:t> </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(Job Seeker Share Site)</a:t>
              </a:r>
            </a:p>
            <a:p>
              <a:pPr algn="l" defTabSz="342900">
                <a:lnSpc>
                  <a:spcPct val="100000"/>
                </a:lnSpc>
                <a:defRPr/>
              </a:pPr>
              <a:r>
                <a:rPr lang="en-US" sz="1400" kern="0" cap="none" dirty="0">
                  <a:solidFill>
                    <a:schemeClr val="bg2"/>
                  </a:solidFill>
                  <a:latin typeface="+mn-lt"/>
                  <a:ea typeface="Roboto Regular"/>
                  <a:cs typeface="Roboto Regular"/>
                  <a:sym typeface="Roboto Regular"/>
                </a:rPr>
                <a:t>220 E. Edgerton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Howard City, MI 49329 </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754-3611</a:t>
              </a:r>
            </a:p>
            <a:p>
              <a:pPr algn="l" defTabSz="342900">
                <a:lnSpc>
                  <a:spcPct val="100000"/>
                </a:lnSpc>
                <a:defRPr/>
              </a:pPr>
              <a:endParaRPr lang="en-US" sz="1400" b="1"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j-lt"/>
                  <a:ea typeface="Roboto Regular"/>
                  <a:cs typeface="Roboto Regular"/>
                  <a:sym typeface="Roboto Regular"/>
                </a:rPr>
                <a:t>MUSKEGON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316 Morris Ave</a:t>
              </a:r>
            </a:p>
            <a:p>
              <a:pPr algn="l" defTabSz="342900">
                <a:lnSpc>
                  <a:spcPct val="100000"/>
                </a:lnSpc>
                <a:defRPr/>
              </a:pPr>
              <a:r>
                <a:rPr lang="en-US" sz="1400" kern="0" cap="none" dirty="0">
                  <a:solidFill>
                    <a:schemeClr val="bg2"/>
                  </a:solidFill>
                  <a:latin typeface="+mn-lt"/>
                  <a:ea typeface="Roboto Regular"/>
                  <a:cs typeface="Roboto Regular"/>
                  <a:sym typeface="Roboto Regular"/>
                </a:rPr>
                <a:t>Muskegon, MI 49440</a:t>
              </a:r>
            </a:p>
            <a:p>
              <a:pPr algn="l" defTabSz="342900">
                <a:lnSpc>
                  <a:spcPct val="100000"/>
                </a:lnSpc>
                <a:defRPr/>
              </a:pPr>
              <a:r>
                <a:rPr lang="en-US" sz="1400" kern="0" cap="none" dirty="0">
                  <a:solidFill>
                    <a:schemeClr val="bg2"/>
                  </a:solidFill>
                  <a:latin typeface="+mn-lt"/>
                  <a:ea typeface="Roboto Regular"/>
                  <a:cs typeface="Roboto Regular"/>
                  <a:sym typeface="Roboto Regular"/>
                </a:rPr>
                <a:t>(231) 724-6381</a:t>
              </a:r>
            </a:p>
            <a:p>
              <a:pPr algn="l" defTabSz="342900">
                <a:lnSpc>
                  <a:spcPct val="100000"/>
                </a:lnSpc>
                <a:defRPr/>
              </a:pPr>
              <a:r>
                <a:rPr lang="en-US" sz="1400" kern="0" cap="none" dirty="0">
                  <a:solidFill>
                    <a:schemeClr val="bg2"/>
                  </a:solidFill>
                  <a:latin typeface="+mn-lt"/>
                  <a:ea typeface="Roboto Regular"/>
                  <a:cs typeface="Roboto Regular"/>
                  <a:sym typeface="Roboto Regular"/>
                </a:rPr>
                <a:t> </a:t>
              </a:r>
            </a:p>
          </p:txBody>
        </p:sp>
        <p:pic>
          <p:nvPicPr>
            <p:cNvPr id="19" name="Picture 18">
              <a:extLst>
                <a:ext uri="{FF2B5EF4-FFF2-40B4-BE49-F238E27FC236}">
                  <a16:creationId xmlns:a16="http://schemas.microsoft.com/office/drawing/2014/main" id="{C949AE30-A9D6-404E-8160-6AB8149F2A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26526" y="3467099"/>
              <a:ext cx="466226" cy="466226"/>
            </a:xfrm>
            <a:prstGeom prst="rect">
              <a:avLst/>
            </a:prstGeom>
          </p:spPr>
        </p:pic>
        <p:pic>
          <p:nvPicPr>
            <p:cNvPr id="21" name="Picture 20">
              <a:extLst>
                <a:ext uri="{FF2B5EF4-FFF2-40B4-BE49-F238E27FC236}">
                  <a16:creationId xmlns:a16="http://schemas.microsoft.com/office/drawing/2014/main" id="{3286584A-8AD7-477B-AF02-CFB38BE95D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2497" y="8160579"/>
              <a:ext cx="466226" cy="466226"/>
            </a:xfrm>
            <a:prstGeom prst="rect">
              <a:avLst/>
            </a:prstGeom>
          </p:spPr>
        </p:pic>
      </p:grpSp>
      <p:grpSp>
        <p:nvGrpSpPr>
          <p:cNvPr id="6" name="Group 5">
            <a:extLst>
              <a:ext uri="{FF2B5EF4-FFF2-40B4-BE49-F238E27FC236}">
                <a16:creationId xmlns:a16="http://schemas.microsoft.com/office/drawing/2014/main" id="{44520703-0D51-430E-BB8E-B5EA8F2947C1}"/>
              </a:ext>
            </a:extLst>
          </p:cNvPr>
          <p:cNvGrpSpPr/>
          <p:nvPr/>
        </p:nvGrpSpPr>
        <p:grpSpPr>
          <a:xfrm>
            <a:off x="9109307" y="1682368"/>
            <a:ext cx="2992692" cy="3539430"/>
            <a:chOff x="18732963" y="3364735"/>
            <a:chExt cx="5985384" cy="7078860"/>
          </a:xfrm>
        </p:grpSpPr>
        <p:sp>
          <p:nvSpPr>
            <p:cNvPr id="11" name="TextBox 10">
              <a:extLst>
                <a:ext uri="{FF2B5EF4-FFF2-40B4-BE49-F238E27FC236}">
                  <a16:creationId xmlns:a16="http://schemas.microsoft.com/office/drawing/2014/main" id="{DB30C252-318B-46C5-B1B9-61A0FA342C19}"/>
                </a:ext>
              </a:extLst>
            </p:cNvPr>
            <p:cNvSpPr txBox="1"/>
            <p:nvPr/>
          </p:nvSpPr>
          <p:spPr>
            <a:xfrm>
              <a:off x="19354801" y="3364735"/>
              <a:ext cx="5363546" cy="70788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defTabSz="171450">
                <a:defRPr sz="1800" b="0" cap="none">
                  <a:solidFill>
                    <a:srgbClr val="000000"/>
                  </a:solidFill>
                </a:defRPr>
              </a:pPr>
              <a:r>
                <a:rPr lang="en-US" sz="1400" b="1" kern="0" dirty="0">
                  <a:solidFill>
                    <a:schemeClr val="bg2"/>
                  </a:solidFill>
                  <a:latin typeface="+mj-lt"/>
                  <a:ea typeface="Roboto Regular"/>
                  <a:cs typeface="Roboto Regular"/>
                  <a:sym typeface="Roboto Regular"/>
                </a:rPr>
                <a:t>OTTAWA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121 Clover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Holland, MI 49423</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396-2154</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n-lt"/>
                  <a:ea typeface="Roboto Regular"/>
                  <a:cs typeface="Roboto Regular"/>
                  <a:sym typeface="Roboto Regular"/>
                </a:rPr>
                <a:t>St. Patrick/St. Anthony Parish</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(Job Seeker Share Site)</a:t>
              </a:r>
            </a:p>
            <a:p>
              <a:pPr algn="l" defTabSz="342900">
                <a:lnSpc>
                  <a:spcPct val="100000"/>
                </a:lnSpc>
                <a:defRPr/>
              </a:pPr>
              <a:r>
                <a:rPr lang="en-US" sz="1400" kern="0" cap="none" dirty="0">
                  <a:solidFill>
                    <a:schemeClr val="bg2"/>
                  </a:solidFill>
                  <a:latin typeface="+mn-lt"/>
                  <a:ea typeface="Roboto Regular"/>
                  <a:cs typeface="Roboto Regular"/>
                  <a:sym typeface="Roboto Regular"/>
                </a:rPr>
                <a:t>920 Fulton Ave. </a:t>
              </a:r>
            </a:p>
            <a:p>
              <a:pPr algn="l" defTabSz="342900">
                <a:lnSpc>
                  <a:spcPct val="100000"/>
                </a:lnSpc>
                <a:defRPr/>
              </a:pPr>
              <a:r>
                <a:rPr lang="en-US" sz="1400" kern="0" cap="none" dirty="0">
                  <a:solidFill>
                    <a:schemeClr val="bg2"/>
                  </a:solidFill>
                  <a:latin typeface="+mn-lt"/>
                  <a:ea typeface="Roboto Regular"/>
                  <a:cs typeface="Roboto Regular"/>
                  <a:sym typeface="Roboto Regular"/>
                </a:rPr>
                <a:t>Grand Haven, MI 49417</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842-0001 ex. 143</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j-lt"/>
                  <a:ea typeface="Roboto Regular"/>
                  <a:cs typeface="Roboto Regular"/>
                  <a:sym typeface="Roboto Regular"/>
                </a:rPr>
                <a:t>ADMINISTRATIVE OFFICE</a:t>
              </a:r>
            </a:p>
            <a:p>
              <a:pPr algn="l" defTabSz="342900">
                <a:lnSpc>
                  <a:spcPct val="100000"/>
                </a:lnSpc>
                <a:defRPr/>
              </a:pPr>
              <a:r>
                <a:rPr lang="en-US" sz="1400" kern="0" cap="none" dirty="0">
                  <a:solidFill>
                    <a:schemeClr val="bg2"/>
                  </a:solidFill>
                  <a:latin typeface="+mn-lt"/>
                  <a:ea typeface="Roboto Regular"/>
                  <a:cs typeface="Roboto Regular"/>
                  <a:sym typeface="Roboto Regular"/>
                </a:rPr>
                <a:t>1550 Leonard NE</a:t>
              </a:r>
            </a:p>
            <a:p>
              <a:pPr algn="l" defTabSz="342900">
                <a:lnSpc>
                  <a:spcPct val="100000"/>
                </a:lnSpc>
                <a:defRPr/>
              </a:pPr>
              <a:r>
                <a:rPr lang="en-US" sz="1400" kern="0" cap="none" dirty="0">
                  <a:solidFill>
                    <a:schemeClr val="bg2"/>
                  </a:solidFill>
                  <a:latin typeface="+mn-lt"/>
                  <a:ea typeface="Roboto Regular"/>
                  <a:cs typeface="Roboto Regular"/>
                  <a:sym typeface="Roboto Regular"/>
                </a:rPr>
                <a:t>Grand Rapids, MI 49505</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336-4100 </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p:txBody>
        </p:sp>
        <p:pic>
          <p:nvPicPr>
            <p:cNvPr id="23" name="Picture 22">
              <a:extLst>
                <a:ext uri="{FF2B5EF4-FFF2-40B4-BE49-F238E27FC236}">
                  <a16:creationId xmlns:a16="http://schemas.microsoft.com/office/drawing/2014/main" id="{2C173916-C726-48EA-B8EA-8CD727075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01676" y="3469010"/>
              <a:ext cx="466226" cy="466226"/>
            </a:xfrm>
            <a:prstGeom prst="rect">
              <a:avLst/>
            </a:prstGeom>
          </p:spPr>
        </p:pic>
        <p:pic>
          <p:nvPicPr>
            <p:cNvPr id="25" name="Picture 24">
              <a:extLst>
                <a:ext uri="{FF2B5EF4-FFF2-40B4-BE49-F238E27FC236}">
                  <a16:creationId xmlns:a16="http://schemas.microsoft.com/office/drawing/2014/main" id="{1A3DE3FF-E77A-44FD-AE34-30428A424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963" y="8160579"/>
              <a:ext cx="466226" cy="466226"/>
            </a:xfrm>
            <a:prstGeom prst="rect">
              <a:avLst/>
            </a:prstGeom>
          </p:spPr>
        </p:pic>
      </p:grpSp>
      <p:pic>
        <p:nvPicPr>
          <p:cNvPr id="3" name="Picture 2">
            <a:extLst>
              <a:ext uri="{FF2B5EF4-FFF2-40B4-BE49-F238E27FC236}">
                <a16:creationId xmlns:a16="http://schemas.microsoft.com/office/drawing/2014/main" id="{05CCFBB1-149A-4E38-95D5-3685DAFBE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594" y="4942519"/>
            <a:ext cx="233113" cy="233113"/>
          </a:xfrm>
          <a:prstGeom prst="rect">
            <a:avLst/>
          </a:prstGeom>
        </p:spPr>
      </p:pic>
      <p:sp>
        <p:nvSpPr>
          <p:cNvPr id="18" name="TextBox 17">
            <a:extLst>
              <a:ext uri="{FF2B5EF4-FFF2-40B4-BE49-F238E27FC236}">
                <a16:creationId xmlns:a16="http://schemas.microsoft.com/office/drawing/2014/main" id="{9FD27AF1-5352-46EF-A2E0-E329D3401F89}"/>
              </a:ext>
            </a:extLst>
          </p:cNvPr>
          <p:cNvSpPr txBox="1"/>
          <p:nvPr userDrawn="1"/>
        </p:nvSpPr>
        <p:spPr>
          <a:xfrm>
            <a:off x="809744" y="335282"/>
            <a:ext cx="2354812"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bg2"/>
                </a:solidFill>
                <a:effectLst/>
                <a:uFillTx/>
                <a:latin typeface="+mj-lt"/>
                <a:ea typeface="+mj-ea"/>
                <a:cs typeface="+mj-cs"/>
                <a:sym typeface="Roboto Regular"/>
              </a:rPr>
              <a:t>Locations</a:t>
            </a:r>
          </a:p>
        </p:txBody>
      </p:sp>
      <p:sp>
        <p:nvSpPr>
          <p:cNvPr id="20" name="TextBox 19">
            <a:extLst>
              <a:ext uri="{FF2B5EF4-FFF2-40B4-BE49-F238E27FC236}">
                <a16:creationId xmlns:a16="http://schemas.microsoft.com/office/drawing/2014/main" id="{769E8423-5511-46C5-B62F-BF939F53F847}"/>
              </a:ext>
            </a:extLst>
          </p:cNvPr>
          <p:cNvSpPr txBox="1"/>
          <p:nvPr userDrawn="1"/>
        </p:nvSpPr>
        <p:spPr>
          <a:xfrm>
            <a:off x="754850" y="1634742"/>
            <a:ext cx="2286000" cy="46269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2"/>
                </a:solidFill>
                <a:effectLst/>
                <a:uFillTx/>
                <a:latin typeface="+mj-lt"/>
                <a:ea typeface="+mj-ea"/>
                <a:cs typeface="+mj-cs"/>
                <a:sym typeface="Roboto Regular"/>
              </a:rPr>
              <a:t>ALLEGAN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3255 122nd Ave</a:t>
            </a:r>
          </a:p>
          <a:p>
            <a:pPr algn="l" defTabSz="342900">
              <a:lnSpc>
                <a:spcPct val="100000"/>
              </a:lnSpc>
              <a:defRPr/>
            </a:pPr>
            <a:r>
              <a:rPr lang="en-US" sz="1400" kern="0" cap="none" dirty="0">
                <a:solidFill>
                  <a:schemeClr val="bg2"/>
                </a:solidFill>
                <a:latin typeface="+mn-lt"/>
                <a:ea typeface="Roboto Regular"/>
                <a:cs typeface="Roboto Regular"/>
                <a:sym typeface="Roboto Regular"/>
              </a:rPr>
              <a:t>Allegan, MI 49010</a:t>
            </a:r>
          </a:p>
          <a:p>
            <a:pPr algn="l" defTabSz="342900">
              <a:lnSpc>
                <a:spcPct val="100000"/>
              </a:lnSpc>
              <a:defRPr/>
            </a:pPr>
            <a:r>
              <a:rPr lang="en-US" sz="1400" kern="0" cap="none" dirty="0">
                <a:solidFill>
                  <a:schemeClr val="bg2"/>
                </a:solidFill>
                <a:latin typeface="+mn-lt"/>
                <a:ea typeface="Roboto Regular"/>
                <a:cs typeface="Roboto Regular"/>
                <a:sym typeface="Roboto Regular"/>
              </a:rPr>
              <a:t>(269) 686-5079</a:t>
            </a:r>
            <a:br>
              <a:rPr lang="en-US" sz="1400" kern="0" cap="none" dirty="0">
                <a:solidFill>
                  <a:schemeClr val="bg2"/>
                </a:solidFill>
                <a:latin typeface="+mj-lt"/>
                <a:ea typeface="Roboto Regular"/>
                <a:cs typeface="Roboto Regular"/>
                <a:sym typeface="Roboto Regular"/>
              </a:rPr>
            </a:b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Fennville (Affiliate Center)</a:t>
            </a:r>
          </a:p>
          <a:p>
            <a:pPr algn="l" defTabSz="342900">
              <a:lnSpc>
                <a:spcPct val="100000"/>
              </a:lnSpc>
              <a:defRPr/>
            </a:pPr>
            <a:r>
              <a:rPr lang="en-US" sz="1400" kern="0" cap="none" dirty="0">
                <a:solidFill>
                  <a:schemeClr val="bg2"/>
                </a:solidFill>
                <a:latin typeface="+mn-lt"/>
                <a:ea typeface="Roboto Regular"/>
                <a:cs typeface="Roboto Regular"/>
                <a:sym typeface="Roboto Regular"/>
              </a:rPr>
              <a:t>220 East Main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Fennville, MI 49408</a:t>
            </a:r>
          </a:p>
          <a:p>
            <a:pPr algn="l" defTabSz="342900">
              <a:lnSpc>
                <a:spcPct val="100000"/>
              </a:lnSpc>
              <a:defRPr/>
            </a:pPr>
            <a:r>
              <a:rPr lang="en-US" sz="1400" kern="0" cap="none" dirty="0">
                <a:solidFill>
                  <a:schemeClr val="bg2"/>
                </a:solidFill>
                <a:latin typeface="+mn-lt"/>
                <a:ea typeface="Roboto Regular"/>
                <a:cs typeface="Roboto Regular"/>
                <a:sym typeface="Roboto Regular"/>
              </a:rPr>
              <a:t>(269) 561-2001</a:t>
            </a:r>
          </a:p>
          <a:p>
            <a:pPr algn="l" defTabSz="342900">
              <a:lnSpc>
                <a:spcPct val="100000"/>
              </a:lnSpc>
              <a:defRPr/>
            </a:pPr>
            <a:endParaRPr lang="en-US" sz="1400" kern="0" cap="none" dirty="0">
              <a:solidFill>
                <a:schemeClr val="bg2"/>
              </a:solidFill>
              <a:latin typeface="+mj-lt"/>
              <a:ea typeface="Roboto Regular"/>
              <a:cs typeface="Roboto Regular"/>
              <a:sym typeface="Roboto Regular"/>
            </a:endParaRPr>
          </a:p>
          <a:p>
            <a:pPr algn="l" defTabSz="342900">
              <a:lnSpc>
                <a:spcPct val="100000"/>
              </a:lnSpc>
              <a:defRPr/>
            </a:pPr>
            <a:r>
              <a:rPr lang="en-US" sz="1400" kern="0" cap="none" dirty="0">
                <a:solidFill>
                  <a:schemeClr val="bg2"/>
                </a:solidFill>
                <a:latin typeface="+mj-lt"/>
                <a:ea typeface="Roboto Regular"/>
                <a:cs typeface="Roboto Regular"/>
                <a:sym typeface="Roboto Regular"/>
              </a:rPr>
              <a:t>BARRY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130 E. State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Hastings, MI 49058</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649-9850</a:t>
            </a:r>
          </a:p>
          <a:p>
            <a:pPr algn="l" defTabSz="342900">
              <a:lnSpc>
                <a:spcPct val="100000"/>
              </a:lnSpc>
              <a:defRPr/>
            </a:pPr>
            <a:br>
              <a:rPr lang="en-US" sz="1400" kern="0" cap="none" dirty="0">
                <a:solidFill>
                  <a:schemeClr val="bg2"/>
                </a:solidFill>
                <a:latin typeface="+mj-lt"/>
                <a:ea typeface="Roboto Regular"/>
                <a:cs typeface="Roboto Regular"/>
                <a:sym typeface="Roboto Regular"/>
              </a:rPr>
            </a:br>
            <a:r>
              <a:rPr lang="en-US" sz="1400" kern="0" cap="none" dirty="0">
                <a:solidFill>
                  <a:schemeClr val="bg2"/>
                </a:solidFill>
                <a:latin typeface="+mj-lt"/>
                <a:ea typeface="Roboto Regular"/>
                <a:cs typeface="Roboto Regular"/>
                <a:sym typeface="Roboto Regular"/>
              </a:rPr>
              <a:t>IONIA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301 W. Main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Ionia, MI 48846</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(616) 523-9163</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a:p>
            <a:pPr marL="0" marR="0" indent="0" algn="l" defTabSz="8255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chemeClr val="bg2"/>
              </a:solidFill>
              <a:effectLst/>
              <a:uFillTx/>
              <a:latin typeface="+mn-lt"/>
              <a:ea typeface="+mj-ea"/>
              <a:cs typeface="+mj-cs"/>
              <a:sym typeface="Roboto Regular"/>
            </a:endParaRPr>
          </a:p>
        </p:txBody>
      </p:sp>
      <p:sp>
        <p:nvSpPr>
          <p:cNvPr id="22" name="TextBox 21">
            <a:extLst>
              <a:ext uri="{FF2B5EF4-FFF2-40B4-BE49-F238E27FC236}">
                <a16:creationId xmlns:a16="http://schemas.microsoft.com/office/drawing/2014/main" id="{ACAEAC97-1D98-4BBA-89F7-495D9C9F8E5C}"/>
              </a:ext>
            </a:extLst>
          </p:cNvPr>
          <p:cNvSpPr txBox="1"/>
          <p:nvPr userDrawn="1"/>
        </p:nvSpPr>
        <p:spPr>
          <a:xfrm>
            <a:off x="3331756" y="1682368"/>
            <a:ext cx="3200400" cy="44012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defTabSz="171450">
              <a:defRPr sz="1800" b="0" cap="none">
                <a:solidFill>
                  <a:srgbClr val="000000"/>
                </a:solidFill>
              </a:defRPr>
            </a:pPr>
            <a:r>
              <a:rPr lang="en-US" sz="1400" b="1" kern="0" dirty="0">
                <a:solidFill>
                  <a:schemeClr val="bg2"/>
                </a:solidFill>
                <a:latin typeface="+mj-lt"/>
                <a:ea typeface="Roboto Regular"/>
                <a:cs typeface="Roboto Regular"/>
                <a:sym typeface="Roboto Regular"/>
              </a:rPr>
              <a:t>KENT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121 Franklin SE</a:t>
            </a:r>
          </a:p>
          <a:p>
            <a:pPr algn="l" defTabSz="342900">
              <a:lnSpc>
                <a:spcPct val="100000"/>
              </a:lnSpc>
              <a:defRPr/>
            </a:pPr>
            <a:r>
              <a:rPr lang="en-US" sz="1400" kern="0" cap="none" dirty="0">
                <a:solidFill>
                  <a:schemeClr val="bg2"/>
                </a:solidFill>
                <a:latin typeface="+mn-lt"/>
                <a:ea typeface="Roboto Regular"/>
                <a:cs typeface="Roboto Regular"/>
                <a:sym typeface="Roboto Regular"/>
              </a:rPr>
              <a:t>Grand Rapids, MI 49507</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336-4040</a:t>
            </a:r>
            <a:br>
              <a:rPr lang="en-US" sz="1400" kern="0" cap="none" dirty="0">
                <a:solidFill>
                  <a:schemeClr val="bg2"/>
                </a:solidFill>
                <a:latin typeface="+mn-lt"/>
                <a:ea typeface="Roboto Regular"/>
                <a:cs typeface="Roboto Regular"/>
                <a:sym typeface="Roboto Regular"/>
              </a:rPr>
            </a:b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n-lt"/>
                <a:ea typeface="Roboto Regular"/>
                <a:cs typeface="Roboto Regular"/>
                <a:sym typeface="Roboto Regular"/>
              </a:rPr>
              <a:t>215 Straight Ave NW</a:t>
            </a:r>
          </a:p>
          <a:p>
            <a:pPr algn="l" defTabSz="342900">
              <a:lnSpc>
                <a:spcPct val="100000"/>
              </a:lnSpc>
              <a:defRPr/>
            </a:pPr>
            <a:r>
              <a:rPr lang="en-US" sz="1400" kern="0" cap="none" dirty="0">
                <a:solidFill>
                  <a:schemeClr val="bg2"/>
                </a:solidFill>
                <a:latin typeface="+mn-lt"/>
                <a:ea typeface="Roboto Regular"/>
                <a:cs typeface="Roboto Regular"/>
                <a:sym typeface="Roboto Regular"/>
              </a:rPr>
              <a:t>Grand Rapids, MI 49504</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336-4460</a:t>
            </a:r>
            <a:br>
              <a:rPr lang="en-US" sz="1400" kern="0" cap="none" dirty="0">
                <a:solidFill>
                  <a:schemeClr val="bg2"/>
                </a:solidFill>
                <a:latin typeface="+mn-lt"/>
                <a:ea typeface="Roboto Regular"/>
                <a:cs typeface="Roboto Regular"/>
                <a:sym typeface="Roboto Regular"/>
              </a:rPr>
            </a:b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n-lt"/>
                <a:ea typeface="Roboto Regular"/>
                <a:cs typeface="Roboto Regular"/>
                <a:sym typeface="Roboto Regular"/>
              </a:rPr>
              <a:t>North Kent Connect</a:t>
            </a:r>
          </a:p>
          <a:p>
            <a:pPr algn="l" defTabSz="342900">
              <a:lnSpc>
                <a:spcPct val="100000"/>
              </a:lnSpc>
              <a:defRPr/>
            </a:pPr>
            <a:r>
              <a:rPr lang="en-US" sz="1400" kern="0" cap="none" dirty="0">
                <a:solidFill>
                  <a:schemeClr val="bg2"/>
                </a:solidFill>
                <a:latin typeface="+mn-lt"/>
                <a:ea typeface="Roboto Regular"/>
                <a:cs typeface="Roboto Regular"/>
                <a:sym typeface="Roboto Regular"/>
              </a:rPr>
              <a:t> (Affiliate Center)</a:t>
            </a:r>
          </a:p>
          <a:p>
            <a:pPr algn="l" defTabSz="342900">
              <a:lnSpc>
                <a:spcPct val="100000"/>
              </a:lnSpc>
              <a:defRPr/>
            </a:pPr>
            <a:r>
              <a:rPr lang="en-US" sz="1400" kern="0" cap="none" dirty="0">
                <a:solidFill>
                  <a:schemeClr val="bg2"/>
                </a:solidFill>
                <a:latin typeface="+mn-lt"/>
                <a:ea typeface="Roboto Regular"/>
                <a:cs typeface="Roboto Regular"/>
                <a:sym typeface="Roboto Regular"/>
              </a:rPr>
              <a:t>10075 Northland Dr</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Rockford, MI 49341</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866-3478</a:t>
            </a:r>
          </a:p>
          <a:p>
            <a:pPr algn="l" defTabSz="342900">
              <a:lnSpc>
                <a:spcPct val="100000"/>
              </a:lnSpc>
              <a:defRPr/>
            </a:pPr>
            <a:r>
              <a:rPr lang="en-US" sz="1400" kern="0" cap="none" dirty="0">
                <a:solidFill>
                  <a:schemeClr val="bg2"/>
                </a:solidFill>
                <a:latin typeface="+mn-lt"/>
                <a:ea typeface="Roboto Regular"/>
                <a:cs typeface="Roboto Regular"/>
                <a:sym typeface="Roboto Regular"/>
              </a:rPr>
              <a:t>		</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Flat River Outreach Ministries </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(Job Seeker Share Site)</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11535 Fulton St. E. </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Lowell, MI 49331</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(616) 897-8260</a:t>
            </a:r>
          </a:p>
        </p:txBody>
      </p:sp>
      <p:pic>
        <p:nvPicPr>
          <p:cNvPr id="24" name="Picture 23">
            <a:extLst>
              <a:ext uri="{FF2B5EF4-FFF2-40B4-BE49-F238E27FC236}">
                <a16:creationId xmlns:a16="http://schemas.microsoft.com/office/drawing/2014/main" id="{34C8D1AA-CADF-4DC5-B4B2-B4E98ACC37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594" y="1733550"/>
            <a:ext cx="233113" cy="233113"/>
          </a:xfrm>
          <a:prstGeom prst="rect">
            <a:avLst/>
          </a:prstGeom>
        </p:spPr>
      </p:pic>
      <p:pic>
        <p:nvPicPr>
          <p:cNvPr id="26" name="Picture 25">
            <a:extLst>
              <a:ext uri="{FF2B5EF4-FFF2-40B4-BE49-F238E27FC236}">
                <a16:creationId xmlns:a16="http://schemas.microsoft.com/office/drawing/2014/main" id="{BA47CBB8-5C4C-4614-B385-ACD3217462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594" y="3859887"/>
            <a:ext cx="233113" cy="233113"/>
          </a:xfrm>
          <a:prstGeom prst="rect">
            <a:avLst/>
          </a:prstGeom>
        </p:spPr>
      </p:pic>
      <p:pic>
        <p:nvPicPr>
          <p:cNvPr id="27" name="Picture 26">
            <a:extLst>
              <a:ext uri="{FF2B5EF4-FFF2-40B4-BE49-F238E27FC236}">
                <a16:creationId xmlns:a16="http://schemas.microsoft.com/office/drawing/2014/main" id="{BE7902CC-0428-4EFF-A89A-C250ED4E69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0" y="1733550"/>
            <a:ext cx="233113" cy="233113"/>
          </a:xfrm>
          <a:prstGeom prst="rect">
            <a:avLst/>
          </a:prstGeom>
        </p:spPr>
      </p:pic>
      <p:grpSp>
        <p:nvGrpSpPr>
          <p:cNvPr id="28" name="Group 27">
            <a:extLst>
              <a:ext uri="{FF2B5EF4-FFF2-40B4-BE49-F238E27FC236}">
                <a16:creationId xmlns:a16="http://schemas.microsoft.com/office/drawing/2014/main" id="{11ADD358-F119-47DC-9E46-DB1631696942}"/>
              </a:ext>
            </a:extLst>
          </p:cNvPr>
          <p:cNvGrpSpPr/>
          <p:nvPr userDrawn="1"/>
        </p:nvGrpSpPr>
        <p:grpSpPr>
          <a:xfrm>
            <a:off x="6198349" y="1682368"/>
            <a:ext cx="2816141" cy="3539430"/>
            <a:chOff x="13082497" y="3364735"/>
            <a:chExt cx="5632281" cy="7078860"/>
          </a:xfrm>
        </p:grpSpPr>
        <p:sp>
          <p:nvSpPr>
            <p:cNvPr id="29" name="TextBox 28">
              <a:extLst>
                <a:ext uri="{FF2B5EF4-FFF2-40B4-BE49-F238E27FC236}">
                  <a16:creationId xmlns:a16="http://schemas.microsoft.com/office/drawing/2014/main" id="{85E212FE-E595-4D66-B36A-C676BC244654}"/>
                </a:ext>
              </a:extLst>
            </p:cNvPr>
            <p:cNvSpPr txBox="1"/>
            <p:nvPr userDrawn="1"/>
          </p:nvSpPr>
          <p:spPr>
            <a:xfrm>
              <a:off x="13685579" y="3364735"/>
              <a:ext cx="5029199" cy="70788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defTabSz="171450">
                <a:defRPr sz="1800" b="0" cap="none">
                  <a:solidFill>
                    <a:srgbClr val="000000"/>
                  </a:solidFill>
                </a:defRPr>
              </a:pPr>
              <a:r>
                <a:rPr lang="en-US" sz="1400" b="1" kern="0" dirty="0">
                  <a:solidFill>
                    <a:schemeClr val="bg2"/>
                  </a:solidFill>
                  <a:latin typeface="+mj-lt"/>
                  <a:ea typeface="Roboto Regular"/>
                  <a:cs typeface="Roboto Regular"/>
                  <a:sym typeface="Roboto Regular"/>
                </a:rPr>
                <a:t>MONTCALM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114 S Greenville W Dr</a:t>
              </a:r>
            </a:p>
            <a:p>
              <a:pPr algn="l" defTabSz="342900">
                <a:lnSpc>
                  <a:spcPct val="100000"/>
                </a:lnSpc>
                <a:defRPr/>
              </a:pPr>
              <a:r>
                <a:rPr lang="en-US" sz="1400" kern="0" cap="none" dirty="0">
                  <a:solidFill>
                    <a:schemeClr val="bg2"/>
                  </a:solidFill>
                  <a:latin typeface="+mn-lt"/>
                  <a:ea typeface="Roboto Regular"/>
                  <a:cs typeface="Roboto Regular"/>
                  <a:sym typeface="Roboto Regular"/>
                </a:rPr>
                <a:t>Greenville, MI 48838</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754-3611 </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err="1">
                  <a:solidFill>
                    <a:schemeClr val="bg2"/>
                  </a:solidFill>
                  <a:latin typeface="+mn-lt"/>
                  <a:ea typeface="Roboto Regular"/>
                  <a:cs typeface="Roboto Regular"/>
                  <a:sym typeface="Roboto Regular"/>
                </a:rPr>
                <a:t>MYTown</a:t>
              </a:r>
              <a:r>
                <a:rPr lang="en-US" sz="1400" kern="0" cap="none" dirty="0">
                  <a:solidFill>
                    <a:schemeClr val="bg2"/>
                  </a:solidFill>
                  <a:latin typeface="+mn-lt"/>
                  <a:ea typeface="Roboto Regular"/>
                  <a:cs typeface="Roboto Regular"/>
                  <a:sym typeface="Roboto Regular"/>
                </a:rPr>
                <a:t> </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(Job Seeker Share Site)</a:t>
              </a:r>
            </a:p>
            <a:p>
              <a:pPr algn="l" defTabSz="342900">
                <a:lnSpc>
                  <a:spcPct val="100000"/>
                </a:lnSpc>
                <a:defRPr/>
              </a:pPr>
              <a:r>
                <a:rPr lang="en-US" sz="1400" kern="0" cap="none" dirty="0">
                  <a:solidFill>
                    <a:schemeClr val="bg2"/>
                  </a:solidFill>
                  <a:latin typeface="+mn-lt"/>
                  <a:ea typeface="Roboto Regular"/>
                  <a:cs typeface="Roboto Regular"/>
                  <a:sym typeface="Roboto Regular"/>
                </a:rPr>
                <a:t>220 E. Edgerton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Howard City, MI 49329 </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754-3611</a:t>
              </a:r>
            </a:p>
            <a:p>
              <a:pPr algn="l" defTabSz="342900">
                <a:lnSpc>
                  <a:spcPct val="100000"/>
                </a:lnSpc>
                <a:defRPr/>
              </a:pPr>
              <a:endParaRPr lang="en-US" sz="1400" b="1"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j-lt"/>
                  <a:ea typeface="Roboto Regular"/>
                  <a:cs typeface="Roboto Regular"/>
                  <a:sym typeface="Roboto Regular"/>
                </a:rPr>
                <a:t>MUSKEGON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316 Morris Ave</a:t>
              </a:r>
            </a:p>
            <a:p>
              <a:pPr algn="l" defTabSz="342900">
                <a:lnSpc>
                  <a:spcPct val="100000"/>
                </a:lnSpc>
                <a:defRPr/>
              </a:pPr>
              <a:r>
                <a:rPr lang="en-US" sz="1400" kern="0" cap="none" dirty="0">
                  <a:solidFill>
                    <a:schemeClr val="bg2"/>
                  </a:solidFill>
                  <a:latin typeface="+mn-lt"/>
                  <a:ea typeface="Roboto Regular"/>
                  <a:cs typeface="Roboto Regular"/>
                  <a:sym typeface="Roboto Regular"/>
                </a:rPr>
                <a:t>Muskegon, MI 49440</a:t>
              </a:r>
            </a:p>
            <a:p>
              <a:pPr algn="l" defTabSz="342900">
                <a:lnSpc>
                  <a:spcPct val="100000"/>
                </a:lnSpc>
                <a:defRPr/>
              </a:pPr>
              <a:r>
                <a:rPr lang="en-US" sz="1400" kern="0" cap="none" dirty="0">
                  <a:solidFill>
                    <a:schemeClr val="bg2"/>
                  </a:solidFill>
                  <a:latin typeface="+mn-lt"/>
                  <a:ea typeface="Roboto Regular"/>
                  <a:cs typeface="Roboto Regular"/>
                  <a:sym typeface="Roboto Regular"/>
                </a:rPr>
                <a:t>(231) 724-6381</a:t>
              </a:r>
            </a:p>
            <a:p>
              <a:pPr algn="l" defTabSz="342900">
                <a:lnSpc>
                  <a:spcPct val="100000"/>
                </a:lnSpc>
                <a:defRPr/>
              </a:pPr>
              <a:r>
                <a:rPr lang="en-US" sz="1400" kern="0" cap="none" dirty="0">
                  <a:solidFill>
                    <a:schemeClr val="bg2"/>
                  </a:solidFill>
                  <a:latin typeface="+mn-lt"/>
                  <a:ea typeface="Roboto Regular"/>
                  <a:cs typeface="Roboto Regular"/>
                  <a:sym typeface="Roboto Regular"/>
                </a:rPr>
                <a:t> </a:t>
              </a:r>
            </a:p>
          </p:txBody>
        </p:sp>
        <p:pic>
          <p:nvPicPr>
            <p:cNvPr id="30" name="Picture 29">
              <a:extLst>
                <a:ext uri="{FF2B5EF4-FFF2-40B4-BE49-F238E27FC236}">
                  <a16:creationId xmlns:a16="http://schemas.microsoft.com/office/drawing/2014/main" id="{C1A19765-684B-43FC-975B-79BCC6A5E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26526" y="3467099"/>
              <a:ext cx="466226" cy="466226"/>
            </a:xfrm>
            <a:prstGeom prst="rect">
              <a:avLst/>
            </a:prstGeom>
          </p:spPr>
        </p:pic>
        <p:pic>
          <p:nvPicPr>
            <p:cNvPr id="31" name="Picture 30">
              <a:extLst>
                <a:ext uri="{FF2B5EF4-FFF2-40B4-BE49-F238E27FC236}">
                  <a16:creationId xmlns:a16="http://schemas.microsoft.com/office/drawing/2014/main" id="{D39978D6-F856-4AA5-96BF-E5BA756791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82497" y="8160579"/>
              <a:ext cx="466226" cy="466226"/>
            </a:xfrm>
            <a:prstGeom prst="rect">
              <a:avLst/>
            </a:prstGeom>
          </p:spPr>
        </p:pic>
      </p:grpSp>
      <p:grpSp>
        <p:nvGrpSpPr>
          <p:cNvPr id="32" name="Group 31">
            <a:extLst>
              <a:ext uri="{FF2B5EF4-FFF2-40B4-BE49-F238E27FC236}">
                <a16:creationId xmlns:a16="http://schemas.microsoft.com/office/drawing/2014/main" id="{96A71282-48D7-4AE7-8769-A046C9E86E35}"/>
              </a:ext>
            </a:extLst>
          </p:cNvPr>
          <p:cNvGrpSpPr/>
          <p:nvPr userDrawn="1"/>
        </p:nvGrpSpPr>
        <p:grpSpPr>
          <a:xfrm>
            <a:off x="9109307" y="1682368"/>
            <a:ext cx="2992692" cy="3539430"/>
            <a:chOff x="18732963" y="3364735"/>
            <a:chExt cx="5985384" cy="7078860"/>
          </a:xfrm>
        </p:grpSpPr>
        <p:sp>
          <p:nvSpPr>
            <p:cNvPr id="33" name="TextBox 32">
              <a:extLst>
                <a:ext uri="{FF2B5EF4-FFF2-40B4-BE49-F238E27FC236}">
                  <a16:creationId xmlns:a16="http://schemas.microsoft.com/office/drawing/2014/main" id="{C087C345-C077-4F6D-8F8A-994C1162A285}"/>
                </a:ext>
              </a:extLst>
            </p:cNvPr>
            <p:cNvSpPr txBox="1"/>
            <p:nvPr userDrawn="1"/>
          </p:nvSpPr>
          <p:spPr>
            <a:xfrm>
              <a:off x="19354801" y="3364735"/>
              <a:ext cx="5363546" cy="70788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defTabSz="171450">
                <a:defRPr sz="1800" b="0" cap="none">
                  <a:solidFill>
                    <a:srgbClr val="000000"/>
                  </a:solidFill>
                </a:defRPr>
              </a:pPr>
              <a:r>
                <a:rPr lang="en-US" sz="1400" b="1" kern="0" dirty="0">
                  <a:solidFill>
                    <a:schemeClr val="bg2"/>
                  </a:solidFill>
                  <a:latin typeface="+mj-lt"/>
                  <a:ea typeface="Roboto Regular"/>
                  <a:cs typeface="Roboto Regular"/>
                  <a:sym typeface="Roboto Regular"/>
                </a:rPr>
                <a:t>OTTAWA COUNTY</a:t>
              </a:r>
            </a:p>
            <a:p>
              <a:pPr algn="l" defTabSz="342900">
                <a:lnSpc>
                  <a:spcPct val="100000"/>
                </a:lnSpc>
                <a:defRPr/>
              </a:pPr>
              <a:r>
                <a:rPr lang="en-US" sz="1400" kern="0" cap="none" dirty="0">
                  <a:solidFill>
                    <a:schemeClr val="bg2"/>
                  </a:solidFill>
                  <a:latin typeface="+mn-lt"/>
                  <a:ea typeface="Roboto Regular"/>
                  <a:cs typeface="Roboto Regular"/>
                  <a:sym typeface="Roboto Regular"/>
                </a:rPr>
                <a:t>121 Clover St</a:t>
              </a:r>
            </a:p>
            <a:p>
              <a:pPr algn="l" defTabSz="342900">
                <a:lnSpc>
                  <a:spcPct val="100000"/>
                </a:lnSpc>
                <a:defRPr/>
              </a:pPr>
              <a:r>
                <a:rPr lang="en-US" sz="1400" kern="0" cap="none" dirty="0">
                  <a:solidFill>
                    <a:schemeClr val="bg2"/>
                  </a:solidFill>
                  <a:latin typeface="+mn-lt"/>
                  <a:ea typeface="Roboto Regular"/>
                  <a:cs typeface="Roboto Regular"/>
                  <a:sym typeface="Roboto Regular"/>
                </a:rPr>
                <a:t>Holland, MI 49423</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396-2154</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n-lt"/>
                  <a:ea typeface="Roboto Regular"/>
                  <a:cs typeface="Roboto Regular"/>
                  <a:sym typeface="Roboto Regular"/>
                </a:rPr>
                <a:t>St. Patrick/St. Anthony Parish</a:t>
              </a:r>
              <a:br>
                <a:rPr lang="en-US" sz="1400" kern="0" cap="none" dirty="0">
                  <a:solidFill>
                    <a:schemeClr val="bg2"/>
                  </a:solidFill>
                  <a:latin typeface="+mn-lt"/>
                  <a:ea typeface="Roboto Regular"/>
                  <a:cs typeface="Roboto Regular"/>
                  <a:sym typeface="Roboto Regular"/>
                </a:rPr>
              </a:br>
              <a:r>
                <a:rPr lang="en-US" sz="1400" kern="0" cap="none" dirty="0">
                  <a:solidFill>
                    <a:schemeClr val="bg2"/>
                  </a:solidFill>
                  <a:latin typeface="+mn-lt"/>
                  <a:ea typeface="Roboto Regular"/>
                  <a:cs typeface="Roboto Regular"/>
                  <a:sym typeface="Roboto Regular"/>
                </a:rPr>
                <a:t>(Job Seeker Share Site)</a:t>
              </a:r>
            </a:p>
            <a:p>
              <a:pPr algn="l" defTabSz="342900">
                <a:lnSpc>
                  <a:spcPct val="100000"/>
                </a:lnSpc>
                <a:defRPr/>
              </a:pPr>
              <a:r>
                <a:rPr lang="en-US" sz="1400" kern="0" cap="none" dirty="0">
                  <a:solidFill>
                    <a:schemeClr val="bg2"/>
                  </a:solidFill>
                  <a:latin typeface="+mn-lt"/>
                  <a:ea typeface="Roboto Regular"/>
                  <a:cs typeface="Roboto Regular"/>
                  <a:sym typeface="Roboto Regular"/>
                </a:rPr>
                <a:t>920 Fulton Ave. </a:t>
              </a:r>
            </a:p>
            <a:p>
              <a:pPr algn="l" defTabSz="342900">
                <a:lnSpc>
                  <a:spcPct val="100000"/>
                </a:lnSpc>
                <a:defRPr/>
              </a:pPr>
              <a:r>
                <a:rPr lang="en-US" sz="1400" kern="0" cap="none" dirty="0">
                  <a:solidFill>
                    <a:schemeClr val="bg2"/>
                  </a:solidFill>
                  <a:latin typeface="+mn-lt"/>
                  <a:ea typeface="Roboto Regular"/>
                  <a:cs typeface="Roboto Regular"/>
                  <a:sym typeface="Roboto Regular"/>
                </a:rPr>
                <a:t>Grand Haven, MI 49417</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842-0001 ex. 143</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a:p>
              <a:pPr algn="l" defTabSz="342900">
                <a:lnSpc>
                  <a:spcPct val="100000"/>
                </a:lnSpc>
                <a:defRPr/>
              </a:pPr>
              <a:r>
                <a:rPr lang="en-US" sz="1400" kern="0" cap="none" dirty="0">
                  <a:solidFill>
                    <a:schemeClr val="bg2"/>
                  </a:solidFill>
                  <a:latin typeface="+mj-lt"/>
                  <a:ea typeface="Roboto Regular"/>
                  <a:cs typeface="Roboto Regular"/>
                  <a:sym typeface="Roboto Regular"/>
                </a:rPr>
                <a:t>ADMINISTRATIVE OFFICE</a:t>
              </a:r>
            </a:p>
            <a:p>
              <a:pPr algn="l" defTabSz="342900">
                <a:lnSpc>
                  <a:spcPct val="100000"/>
                </a:lnSpc>
                <a:defRPr/>
              </a:pPr>
              <a:r>
                <a:rPr lang="en-US" sz="1400" kern="0" cap="none" dirty="0">
                  <a:solidFill>
                    <a:schemeClr val="bg2"/>
                  </a:solidFill>
                  <a:latin typeface="+mn-lt"/>
                  <a:ea typeface="Roboto Regular"/>
                  <a:cs typeface="Roboto Regular"/>
                  <a:sym typeface="Roboto Regular"/>
                </a:rPr>
                <a:t>1550 Leonard NE</a:t>
              </a:r>
            </a:p>
            <a:p>
              <a:pPr algn="l" defTabSz="342900">
                <a:lnSpc>
                  <a:spcPct val="100000"/>
                </a:lnSpc>
                <a:defRPr/>
              </a:pPr>
              <a:r>
                <a:rPr lang="en-US" sz="1400" kern="0" cap="none" dirty="0">
                  <a:solidFill>
                    <a:schemeClr val="bg2"/>
                  </a:solidFill>
                  <a:latin typeface="+mn-lt"/>
                  <a:ea typeface="Roboto Regular"/>
                  <a:cs typeface="Roboto Regular"/>
                  <a:sym typeface="Roboto Regular"/>
                </a:rPr>
                <a:t>Grand Rapids, MI 49505</a:t>
              </a:r>
            </a:p>
            <a:p>
              <a:pPr algn="l" defTabSz="342900">
                <a:lnSpc>
                  <a:spcPct val="100000"/>
                </a:lnSpc>
                <a:defRPr/>
              </a:pPr>
              <a:r>
                <a:rPr lang="en-US" sz="1400" kern="0" cap="none" dirty="0">
                  <a:solidFill>
                    <a:schemeClr val="bg2"/>
                  </a:solidFill>
                  <a:latin typeface="+mn-lt"/>
                  <a:ea typeface="Roboto Regular"/>
                  <a:cs typeface="Roboto Regular"/>
                  <a:sym typeface="Roboto Regular"/>
                </a:rPr>
                <a:t>(616) 336-4100 </a:t>
              </a:r>
            </a:p>
            <a:p>
              <a:pPr algn="l" defTabSz="342900">
                <a:lnSpc>
                  <a:spcPct val="100000"/>
                </a:lnSpc>
                <a:defRPr/>
              </a:pPr>
              <a:endParaRPr lang="en-US" sz="1400" kern="0" cap="none" dirty="0">
                <a:solidFill>
                  <a:schemeClr val="bg2"/>
                </a:solidFill>
                <a:latin typeface="+mn-lt"/>
                <a:ea typeface="Roboto Regular"/>
                <a:cs typeface="Roboto Regular"/>
                <a:sym typeface="Roboto Regular"/>
              </a:endParaRPr>
            </a:p>
          </p:txBody>
        </p:sp>
        <p:pic>
          <p:nvPicPr>
            <p:cNvPr id="34" name="Picture 33">
              <a:extLst>
                <a:ext uri="{FF2B5EF4-FFF2-40B4-BE49-F238E27FC236}">
                  <a16:creationId xmlns:a16="http://schemas.microsoft.com/office/drawing/2014/main" id="{42FC0E6E-D1D2-4C8B-84D5-9F029D15A5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01676" y="3469010"/>
              <a:ext cx="466226" cy="466226"/>
            </a:xfrm>
            <a:prstGeom prst="rect">
              <a:avLst/>
            </a:prstGeom>
          </p:spPr>
        </p:pic>
        <p:pic>
          <p:nvPicPr>
            <p:cNvPr id="35" name="Picture 34">
              <a:extLst>
                <a:ext uri="{FF2B5EF4-FFF2-40B4-BE49-F238E27FC236}">
                  <a16:creationId xmlns:a16="http://schemas.microsoft.com/office/drawing/2014/main" id="{76618D3B-9623-4C7D-AA62-A01088B091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2963" y="8160579"/>
              <a:ext cx="466226" cy="466226"/>
            </a:xfrm>
            <a:prstGeom prst="rect">
              <a:avLst/>
            </a:prstGeom>
          </p:spPr>
        </p:pic>
      </p:grpSp>
      <p:pic>
        <p:nvPicPr>
          <p:cNvPr id="36" name="Picture 35">
            <a:extLst>
              <a:ext uri="{FF2B5EF4-FFF2-40B4-BE49-F238E27FC236}">
                <a16:creationId xmlns:a16="http://schemas.microsoft.com/office/drawing/2014/main" id="{4A0EB00F-1D8C-412F-9A45-3C0196958F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594" y="4942519"/>
            <a:ext cx="233113" cy="233113"/>
          </a:xfrm>
          <a:prstGeom prst="rect">
            <a:avLst/>
          </a:prstGeom>
        </p:spPr>
      </p:pic>
    </p:spTree>
    <p:extLst>
      <p:ext uri="{BB962C8B-B14F-4D97-AF65-F5344CB8AC3E}">
        <p14:creationId xmlns:p14="http://schemas.microsoft.com/office/powerpoint/2010/main" val="35920044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7_blank">
    <p:bg>
      <p:bgPr>
        <a:solidFill>
          <a:srgbClr val="FFFFFF"/>
        </a:solidFill>
        <a:effectLst/>
      </p:bgPr>
    </p:bg>
    <p:spTree>
      <p:nvGrpSpPr>
        <p:cNvPr id="1" name=""/>
        <p:cNvGrpSpPr/>
        <p:nvPr/>
      </p:nvGrpSpPr>
      <p:grpSpPr>
        <a:xfrm>
          <a:off x="0" y="0"/>
          <a:ext cx="0" cy="0"/>
          <a:chOff x="0" y="0"/>
          <a:chExt cx="0" cy="0"/>
        </a:xfrm>
      </p:grpSpPr>
      <p:sp>
        <p:nvSpPr>
          <p:cNvPr id="5" name="Shape 390"/>
          <p:cNvSpPr/>
          <p:nvPr/>
        </p:nvSpPr>
        <p:spPr>
          <a:xfrm>
            <a:off x="-10715" y="0"/>
            <a:ext cx="4277916" cy="6858000"/>
          </a:xfrm>
          <a:prstGeom prst="rect">
            <a:avLst/>
          </a:prstGeom>
          <a:solidFill>
            <a:schemeClr val="accent1"/>
          </a:solidFill>
          <a:ln w="12700">
            <a:miter lim="400000"/>
          </a:ln>
        </p:spPr>
        <p:txBody>
          <a:bodyPr lIns="19050" tIns="19050" rIns="19050" bIns="19050" anchor="ctr"/>
          <a:lstStyle/>
          <a:p>
            <a:pPr lvl="0" defTabSz="219075">
              <a:defRPr sz="3200">
                <a:solidFill>
                  <a:srgbClr val="53585F"/>
                </a:solidFill>
              </a:defRPr>
            </a:pPr>
            <a:endParaRPr sz="1200"/>
          </a:p>
        </p:txBody>
      </p:sp>
      <p:sp>
        <p:nvSpPr>
          <p:cNvPr id="3" name="Text Placeholder 2">
            <a:extLst>
              <a:ext uri="{FF2B5EF4-FFF2-40B4-BE49-F238E27FC236}">
                <a16:creationId xmlns:a16="http://schemas.microsoft.com/office/drawing/2014/main" id="{B010BB8F-10A3-4E1E-95E8-9C509B296559}"/>
              </a:ext>
            </a:extLst>
          </p:cNvPr>
          <p:cNvSpPr>
            <a:spLocks noGrp="1"/>
          </p:cNvSpPr>
          <p:nvPr>
            <p:ph type="body" sz="quarter" idx="10"/>
          </p:nvPr>
        </p:nvSpPr>
        <p:spPr>
          <a:xfrm>
            <a:off x="604243" y="1066799"/>
            <a:ext cx="3048000" cy="4724400"/>
          </a:xfrm>
          <a:prstGeom prst="rect">
            <a:avLst/>
          </a:prstGeom>
        </p:spPr>
        <p:txBody>
          <a:bodyPr anchor="ctr"/>
          <a:lstStyle>
            <a:lvl1pPr>
              <a:defRPr sz="3200">
                <a:solidFill>
                  <a:schemeClr val="tx1"/>
                </a:solidFill>
                <a:latin typeface="+mj-lt"/>
              </a:defRPr>
            </a:lvl1pPr>
          </a:lstStyle>
          <a:p>
            <a:pPr lvl="0"/>
            <a:r>
              <a:rPr lang="en-US"/>
              <a:t>Click to edit Master text styles</a:t>
            </a:r>
          </a:p>
        </p:txBody>
      </p:sp>
      <p:sp>
        <p:nvSpPr>
          <p:cNvPr id="4" name="Text Placeholder 3">
            <a:extLst>
              <a:ext uri="{FF2B5EF4-FFF2-40B4-BE49-F238E27FC236}">
                <a16:creationId xmlns:a16="http://schemas.microsoft.com/office/drawing/2014/main" id="{89E5B890-E7D6-472C-A5D8-0CC02D870691}"/>
              </a:ext>
            </a:extLst>
          </p:cNvPr>
          <p:cNvSpPr>
            <a:spLocks noGrp="1"/>
          </p:cNvSpPr>
          <p:nvPr>
            <p:ph type="body" sz="quarter" idx="11"/>
          </p:nvPr>
        </p:nvSpPr>
        <p:spPr>
          <a:xfrm>
            <a:off x="5192799" y="1124743"/>
            <a:ext cx="6040438" cy="4608513"/>
          </a:xfrm>
        </p:spPr>
        <p:txBody>
          <a:bodyPr anchor="ctr"/>
          <a:lstStyle/>
          <a:p>
            <a:pPr lvl="0"/>
            <a:r>
              <a:rPr lang="en-US"/>
              <a:t>Click to edit Master text styles</a:t>
            </a:r>
          </a:p>
        </p:txBody>
      </p:sp>
      <p:sp>
        <p:nvSpPr>
          <p:cNvPr id="2" name="Slide Number Placeholder 1">
            <a:extLst>
              <a:ext uri="{FF2B5EF4-FFF2-40B4-BE49-F238E27FC236}">
                <a16:creationId xmlns:a16="http://schemas.microsoft.com/office/drawing/2014/main" id="{3EE092FB-383C-4005-9386-9A200E40D862}"/>
              </a:ext>
            </a:extLst>
          </p:cNvPr>
          <p:cNvSpPr>
            <a:spLocks noGrp="1"/>
          </p:cNvSpPr>
          <p:nvPr>
            <p:ph type="sldNum" sz="quarter" idx="12"/>
          </p:nvPr>
        </p:nvSpPr>
        <p:spPr/>
        <p:txBody>
          <a:bodyPr/>
          <a:lstStyle>
            <a:lvl1pPr>
              <a:defRPr>
                <a:solidFill>
                  <a:schemeClr val="bg2"/>
                </a:solidFill>
              </a:defRPr>
            </a:lvl1pPr>
          </a:lstStyle>
          <a:p>
            <a:fld id="{C0EC624E-2406-45B9-AD07-38DBB4D7724F}" type="slidenum">
              <a:rPr lang="en-US" smtClean="0"/>
              <a:pPr/>
              <a:t>‹#›</a:t>
            </a:fld>
            <a:endParaRPr lang="en-US" dirty="0"/>
          </a:p>
        </p:txBody>
      </p:sp>
    </p:spTree>
    <p:extLst>
      <p:ext uri="{BB962C8B-B14F-4D97-AF65-F5344CB8AC3E}">
        <p14:creationId xmlns:p14="http://schemas.microsoft.com/office/powerpoint/2010/main" val="349496259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Final Slide">
    <p:bg>
      <p:bgPr>
        <a:solidFill>
          <a:srgbClr val="FFFFFF"/>
        </a:solidFill>
        <a:effectLst/>
      </p:bgPr>
    </p:bg>
    <p:spTree>
      <p:nvGrpSpPr>
        <p:cNvPr id="1" name=""/>
        <p:cNvGrpSpPr/>
        <p:nvPr/>
      </p:nvGrpSpPr>
      <p:grpSpPr>
        <a:xfrm>
          <a:off x="0" y="0"/>
          <a:ext cx="0" cy="0"/>
          <a:chOff x="0" y="0"/>
          <a:chExt cx="0" cy="0"/>
        </a:xfrm>
      </p:grpSpPr>
      <p:sp>
        <p:nvSpPr>
          <p:cNvPr id="5" name="Shape 390"/>
          <p:cNvSpPr/>
          <p:nvPr/>
        </p:nvSpPr>
        <p:spPr>
          <a:xfrm>
            <a:off x="-10716" y="0"/>
            <a:ext cx="12216607" cy="3784542"/>
          </a:xfrm>
          <a:prstGeom prst="rect">
            <a:avLst/>
          </a:prstGeom>
          <a:solidFill>
            <a:schemeClr val="accent1"/>
          </a:solidFill>
          <a:ln w="12700">
            <a:miter lim="400000"/>
          </a:ln>
        </p:spPr>
        <p:txBody>
          <a:bodyPr lIns="19050" tIns="19050" rIns="19050" bIns="19050" anchor="ctr"/>
          <a:lstStyle/>
          <a:p>
            <a:pPr lvl="0" defTabSz="219075">
              <a:defRPr sz="3200">
                <a:solidFill>
                  <a:srgbClr val="53585F"/>
                </a:solidFill>
              </a:defRPr>
            </a:pPr>
            <a:endParaRPr sz="1200"/>
          </a:p>
        </p:txBody>
      </p:sp>
      <p:sp>
        <p:nvSpPr>
          <p:cNvPr id="7" name="Google Shape;358;g5bfb598d38_5_122">
            <a:extLst>
              <a:ext uri="{FF2B5EF4-FFF2-40B4-BE49-F238E27FC236}">
                <a16:creationId xmlns:a16="http://schemas.microsoft.com/office/drawing/2014/main" id="{D7A85093-6CF8-4455-82AB-9AAFA38AB403}"/>
              </a:ext>
            </a:extLst>
          </p:cNvPr>
          <p:cNvSpPr/>
          <p:nvPr/>
        </p:nvSpPr>
        <p:spPr>
          <a:xfrm>
            <a:off x="11723492" y="6624867"/>
            <a:ext cx="222176" cy="184666"/>
          </a:xfrm>
          <a:prstGeom prst="rect">
            <a:avLst/>
          </a:prstGeom>
          <a:noFill/>
          <a:ln>
            <a:noFill/>
          </a:ln>
        </p:spPr>
        <p:txBody>
          <a:bodyPr spcFirstLastPara="1" wrap="square" lIns="45713" tIns="22850" rIns="45713" bIns="22850" anchor="t" anchorCtr="0">
            <a:noAutofit/>
          </a:bodyPr>
          <a:lstStyle/>
          <a:p>
            <a:pPr algn="ctr"/>
            <a:r>
              <a:rPr lang="en-US" sz="900">
                <a:solidFill>
                  <a:schemeClr val="lt1"/>
                </a:solidFill>
                <a:latin typeface="Roboto"/>
                <a:ea typeface="Roboto"/>
                <a:cs typeface="Roboto"/>
                <a:sym typeface="Roboto"/>
              </a:rPr>
              <a:t>10</a:t>
            </a:r>
            <a:endParaRPr sz="9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10772366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rgbClr val="FFFFFF"/>
        </a:solidFill>
        <a:effectLst/>
      </p:bgPr>
    </p:bg>
    <p:spTree>
      <p:nvGrpSpPr>
        <p:cNvPr id="1" name=""/>
        <p:cNvGrpSpPr/>
        <p:nvPr/>
      </p:nvGrpSpPr>
      <p:grpSpPr>
        <a:xfrm>
          <a:off x="0" y="0"/>
          <a:ext cx="0" cy="0"/>
          <a:chOff x="0" y="0"/>
          <a:chExt cx="0" cy="0"/>
        </a:xfrm>
      </p:grpSpPr>
      <p:sp>
        <p:nvSpPr>
          <p:cNvPr id="5" name="Shape 390"/>
          <p:cNvSpPr/>
          <p:nvPr/>
        </p:nvSpPr>
        <p:spPr>
          <a:xfrm>
            <a:off x="-10716" y="0"/>
            <a:ext cx="12216607" cy="3784542"/>
          </a:xfrm>
          <a:prstGeom prst="rect">
            <a:avLst/>
          </a:prstGeom>
          <a:solidFill>
            <a:schemeClr val="accent1"/>
          </a:solidFill>
          <a:ln w="12700">
            <a:miter lim="400000"/>
          </a:ln>
        </p:spPr>
        <p:txBody>
          <a:bodyPr lIns="19050" tIns="19050" rIns="19050" bIns="19050" anchor="ctr"/>
          <a:lstStyle/>
          <a:p>
            <a:pPr lvl="0" defTabSz="219075">
              <a:defRPr sz="3200">
                <a:solidFill>
                  <a:srgbClr val="53585F"/>
                </a:solidFill>
              </a:defRPr>
            </a:pPr>
            <a:endParaRPr sz="1200"/>
          </a:p>
        </p:txBody>
      </p:sp>
      <p:pic>
        <p:nvPicPr>
          <p:cNvPr id="3" name="Picture 2" descr="Text&#10;&#10;Description automatically generated">
            <a:extLst>
              <a:ext uri="{FF2B5EF4-FFF2-40B4-BE49-F238E27FC236}">
                <a16:creationId xmlns:a16="http://schemas.microsoft.com/office/drawing/2014/main" id="{5CBB0ED6-7BAD-44BA-B742-5E0585F337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609600"/>
            <a:ext cx="4495800" cy="1932988"/>
          </a:xfrm>
          <a:prstGeom prst="rect">
            <a:avLst/>
          </a:prstGeom>
        </p:spPr>
      </p:pic>
      <p:pic>
        <p:nvPicPr>
          <p:cNvPr id="6" name="Picture 5" descr="Scatter chart&#10;&#10;Description automatically generated with low confidence">
            <a:extLst>
              <a:ext uri="{FF2B5EF4-FFF2-40B4-BE49-F238E27FC236}">
                <a16:creationId xmlns:a16="http://schemas.microsoft.com/office/drawing/2014/main" id="{2026EBE9-860B-4D2C-AD62-60D60F8C1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352" y="2894155"/>
            <a:ext cx="5629296" cy="3211632"/>
          </a:xfrm>
          <a:prstGeom prst="rect">
            <a:avLst/>
          </a:prstGeom>
          <a:ln>
            <a:noFill/>
          </a:ln>
          <a:effectLst>
            <a:outerShdw blurRad="292100" dist="139700" dir="2700000" algn="tl" rotWithShape="0">
              <a:srgbClr val="333333">
                <a:alpha val="65000"/>
              </a:srgbClr>
            </a:outerShdw>
          </a:effectLst>
        </p:spPr>
      </p:pic>
      <p:sp>
        <p:nvSpPr>
          <p:cNvPr id="8" name="Text Placeholder 7">
            <a:extLst>
              <a:ext uri="{FF2B5EF4-FFF2-40B4-BE49-F238E27FC236}">
                <a16:creationId xmlns:a16="http://schemas.microsoft.com/office/drawing/2014/main" id="{718A74A6-1442-4579-83EC-072B0A774BE0}"/>
              </a:ext>
            </a:extLst>
          </p:cNvPr>
          <p:cNvSpPr>
            <a:spLocks noGrp="1"/>
          </p:cNvSpPr>
          <p:nvPr>
            <p:ph type="body" sz="quarter" idx="10"/>
          </p:nvPr>
        </p:nvSpPr>
        <p:spPr>
          <a:xfrm>
            <a:off x="3505200" y="3124200"/>
            <a:ext cx="5043182" cy="1270000"/>
          </a:xfrm>
          <a:prstGeom prst="rect">
            <a:avLst/>
          </a:prstGeom>
        </p:spPr>
        <p:txBody>
          <a:bodyPr/>
          <a:lstStyle>
            <a:lvl1pPr algn="l">
              <a:defRPr b="0">
                <a:solidFill>
                  <a:schemeClr val="bg2"/>
                </a:solidFill>
              </a:defRPr>
            </a:lvl1pPr>
            <a:lvl2pPr algn="l">
              <a:defRPr b="0">
                <a:solidFill>
                  <a:schemeClr val="bg2"/>
                </a:solidFill>
              </a:defRPr>
            </a:lvl2pPr>
            <a:lvl3pPr algn="l">
              <a:defRPr b="0">
                <a:solidFill>
                  <a:schemeClr val="bg2"/>
                </a:solidFill>
              </a:defRPr>
            </a:lvl3pPr>
            <a:lvl4pPr algn="l">
              <a:defRPr b="0">
                <a:solidFill>
                  <a:schemeClr val="bg2"/>
                </a:solidFill>
              </a:defRPr>
            </a:lvl4pPr>
            <a:lvl5pPr algn="l">
              <a:defRPr b="0">
                <a:solidFill>
                  <a:schemeClr val="bg2"/>
                </a:solidFill>
              </a:defRPr>
            </a:lvl5pPr>
          </a:lstStyle>
          <a:p>
            <a:pPr lvl="0"/>
            <a:r>
              <a:rPr lang="en-US"/>
              <a:t>Click to edit Master text styles</a:t>
            </a:r>
          </a:p>
        </p:txBody>
      </p:sp>
      <p:sp>
        <p:nvSpPr>
          <p:cNvPr id="4" name="Text Placeholder 3">
            <a:extLst>
              <a:ext uri="{FF2B5EF4-FFF2-40B4-BE49-F238E27FC236}">
                <a16:creationId xmlns:a16="http://schemas.microsoft.com/office/drawing/2014/main" id="{13CFCC7A-671C-465E-BDF1-E3874F4DC225}"/>
              </a:ext>
            </a:extLst>
          </p:cNvPr>
          <p:cNvSpPr>
            <a:spLocks noGrp="1"/>
          </p:cNvSpPr>
          <p:nvPr>
            <p:ph type="body" sz="quarter" idx="11"/>
          </p:nvPr>
        </p:nvSpPr>
        <p:spPr>
          <a:xfrm>
            <a:off x="3914604" y="5028479"/>
            <a:ext cx="1794914" cy="324917"/>
          </a:xfrm>
        </p:spPr>
        <p:txBody>
          <a:bodyPr anchor="ctr">
            <a:noAutofit/>
          </a:bodyPr>
          <a:lstStyle>
            <a:lvl1pPr>
              <a:defRPr sz="1050"/>
            </a:lvl1pPr>
          </a:lstStyle>
          <a:p>
            <a:pPr lvl="0"/>
            <a:r>
              <a:rPr lang="en-US" dirty="0"/>
              <a:t>Click to edit Master text styles</a:t>
            </a:r>
          </a:p>
        </p:txBody>
      </p:sp>
      <p:sp>
        <p:nvSpPr>
          <p:cNvPr id="9" name="Text Placeholder 3">
            <a:extLst>
              <a:ext uri="{FF2B5EF4-FFF2-40B4-BE49-F238E27FC236}">
                <a16:creationId xmlns:a16="http://schemas.microsoft.com/office/drawing/2014/main" id="{655A9906-7A11-46C1-A0AB-66F7E01B8B7C}"/>
              </a:ext>
            </a:extLst>
          </p:cNvPr>
          <p:cNvSpPr>
            <a:spLocks noGrp="1"/>
          </p:cNvSpPr>
          <p:nvPr>
            <p:ph type="body" sz="quarter" idx="12"/>
          </p:nvPr>
        </p:nvSpPr>
        <p:spPr>
          <a:xfrm>
            <a:off x="3914604" y="5542504"/>
            <a:ext cx="1794914" cy="324917"/>
          </a:xfrm>
        </p:spPr>
        <p:txBody>
          <a:bodyPr anchor="ctr">
            <a:noAutofit/>
          </a:bodyPr>
          <a:lstStyle>
            <a:lvl1pPr>
              <a:defRPr sz="1050"/>
            </a:lvl1pPr>
          </a:lstStyle>
          <a:p>
            <a:pPr lvl="0"/>
            <a:r>
              <a:rPr lang="en-US" dirty="0"/>
              <a:t>Click to edit Master text styles</a:t>
            </a:r>
          </a:p>
        </p:txBody>
      </p:sp>
      <p:sp>
        <p:nvSpPr>
          <p:cNvPr id="10" name="Text Placeholder 3">
            <a:extLst>
              <a:ext uri="{FF2B5EF4-FFF2-40B4-BE49-F238E27FC236}">
                <a16:creationId xmlns:a16="http://schemas.microsoft.com/office/drawing/2014/main" id="{0D118907-2765-485A-AFE1-0E56C80236EE}"/>
              </a:ext>
            </a:extLst>
          </p:cNvPr>
          <p:cNvSpPr>
            <a:spLocks noGrp="1"/>
          </p:cNvSpPr>
          <p:nvPr>
            <p:ph type="body" sz="quarter" idx="13"/>
          </p:nvPr>
        </p:nvSpPr>
        <p:spPr>
          <a:xfrm>
            <a:off x="6278189" y="5028479"/>
            <a:ext cx="1794914" cy="324917"/>
          </a:xfrm>
        </p:spPr>
        <p:txBody>
          <a:bodyPr anchor="ctr">
            <a:noAutofit/>
          </a:bodyPr>
          <a:lstStyle>
            <a:lvl1pPr>
              <a:defRPr sz="1050"/>
            </a:lvl1pPr>
          </a:lstStyle>
          <a:p>
            <a:pPr lvl="0"/>
            <a:r>
              <a:rPr lang="en-US" dirty="0"/>
              <a:t>Click to edit Master text styles</a:t>
            </a:r>
          </a:p>
        </p:txBody>
      </p:sp>
    </p:spTree>
    <p:extLst>
      <p:ext uri="{BB962C8B-B14F-4D97-AF65-F5344CB8AC3E}">
        <p14:creationId xmlns:p14="http://schemas.microsoft.com/office/powerpoint/2010/main" val="269305055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Final Slide">
    <p:bg>
      <p:bgPr>
        <a:solidFill>
          <a:srgbClr val="FFFFFF"/>
        </a:solidFill>
        <a:effectLst/>
      </p:bgPr>
    </p:bg>
    <p:spTree>
      <p:nvGrpSpPr>
        <p:cNvPr id="1" name=""/>
        <p:cNvGrpSpPr/>
        <p:nvPr/>
      </p:nvGrpSpPr>
      <p:grpSpPr>
        <a:xfrm>
          <a:off x="0" y="0"/>
          <a:ext cx="0" cy="0"/>
          <a:chOff x="0" y="0"/>
          <a:chExt cx="0" cy="0"/>
        </a:xfrm>
      </p:grpSpPr>
      <p:sp>
        <p:nvSpPr>
          <p:cNvPr id="5" name="Shape 390"/>
          <p:cNvSpPr/>
          <p:nvPr/>
        </p:nvSpPr>
        <p:spPr>
          <a:xfrm>
            <a:off x="-10716" y="0"/>
            <a:ext cx="12216607" cy="3784542"/>
          </a:xfrm>
          <a:prstGeom prst="rect">
            <a:avLst/>
          </a:prstGeom>
          <a:solidFill>
            <a:schemeClr val="accent1"/>
          </a:solidFill>
          <a:ln w="12700">
            <a:miter lim="400000"/>
          </a:ln>
        </p:spPr>
        <p:txBody>
          <a:bodyPr lIns="19050" tIns="19050" rIns="19050" bIns="19050" anchor="ctr"/>
          <a:lstStyle/>
          <a:p>
            <a:pPr lvl="0" defTabSz="219075">
              <a:defRPr sz="3200">
                <a:solidFill>
                  <a:srgbClr val="53585F"/>
                </a:solidFill>
              </a:defRPr>
            </a:pPr>
            <a:endParaRPr sz="1200"/>
          </a:p>
        </p:txBody>
      </p:sp>
      <p:sp>
        <p:nvSpPr>
          <p:cNvPr id="7" name="Google Shape;358;g5bfb598d38_5_122">
            <a:extLst>
              <a:ext uri="{FF2B5EF4-FFF2-40B4-BE49-F238E27FC236}">
                <a16:creationId xmlns:a16="http://schemas.microsoft.com/office/drawing/2014/main" id="{D7A85093-6CF8-4455-82AB-9AAFA38AB403}"/>
              </a:ext>
            </a:extLst>
          </p:cNvPr>
          <p:cNvSpPr/>
          <p:nvPr/>
        </p:nvSpPr>
        <p:spPr>
          <a:xfrm>
            <a:off x="11723492" y="6624867"/>
            <a:ext cx="222176" cy="184666"/>
          </a:xfrm>
          <a:prstGeom prst="rect">
            <a:avLst/>
          </a:prstGeom>
          <a:noFill/>
          <a:ln>
            <a:noFill/>
          </a:ln>
        </p:spPr>
        <p:txBody>
          <a:bodyPr spcFirstLastPara="1" wrap="square" lIns="45713" tIns="22850" rIns="45713" bIns="22850" anchor="t" anchorCtr="0">
            <a:noAutofit/>
          </a:bodyPr>
          <a:lstStyle/>
          <a:p>
            <a:pPr algn="ctr"/>
            <a:r>
              <a:rPr lang="en-US" sz="900">
                <a:solidFill>
                  <a:schemeClr val="lt1"/>
                </a:solidFill>
                <a:latin typeface="Roboto"/>
                <a:ea typeface="Roboto"/>
                <a:cs typeface="Roboto"/>
                <a:sym typeface="Roboto"/>
              </a:rPr>
              <a:t>10</a:t>
            </a:r>
            <a:endParaRPr sz="900">
              <a:solidFill>
                <a:schemeClr val="lt1"/>
              </a:solidFill>
              <a:latin typeface="Roboto"/>
              <a:ea typeface="Roboto"/>
              <a:cs typeface="Roboto"/>
              <a:sym typeface="Roboto"/>
            </a:endParaRPr>
          </a:p>
        </p:txBody>
      </p:sp>
      <p:pic>
        <p:nvPicPr>
          <p:cNvPr id="9" name="Google Shape;360;g5bfb598d38_5_122">
            <a:extLst>
              <a:ext uri="{FF2B5EF4-FFF2-40B4-BE49-F238E27FC236}">
                <a16:creationId xmlns:a16="http://schemas.microsoft.com/office/drawing/2014/main" id="{E597E37E-5576-4408-9AE0-558AEFC2D8B2}"/>
              </a:ext>
            </a:extLst>
          </p:cNvPr>
          <p:cNvPicPr preferRelativeResize="0"/>
          <p:nvPr/>
        </p:nvPicPr>
        <p:blipFill rotWithShape="1">
          <a:blip r:embed="rId2">
            <a:alphaModFix/>
          </a:blip>
          <a:srcRect/>
          <a:stretch/>
        </p:blipFill>
        <p:spPr>
          <a:xfrm>
            <a:off x="4422267" y="1501309"/>
            <a:ext cx="2996826" cy="1295238"/>
          </a:xfrm>
          <a:prstGeom prst="rect">
            <a:avLst/>
          </a:prstGeom>
          <a:noFill/>
          <a:ln>
            <a:noFill/>
          </a:ln>
        </p:spPr>
      </p:pic>
      <p:sp>
        <p:nvSpPr>
          <p:cNvPr id="10" name="TextBox 9">
            <a:extLst>
              <a:ext uri="{FF2B5EF4-FFF2-40B4-BE49-F238E27FC236}">
                <a16:creationId xmlns:a16="http://schemas.microsoft.com/office/drawing/2014/main" id="{7B0E00B1-755B-4CED-8036-2DBFD3DD2DD0}"/>
              </a:ext>
            </a:extLst>
          </p:cNvPr>
          <p:cNvSpPr txBox="1"/>
          <p:nvPr/>
        </p:nvSpPr>
        <p:spPr>
          <a:xfrm>
            <a:off x="1558047" y="4666169"/>
            <a:ext cx="9075906" cy="7284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1" hangingPunct="0">
              <a:lnSpc>
                <a:spcPct val="100000"/>
              </a:lnSpc>
              <a:spcBef>
                <a:spcPts val="0"/>
              </a:spcBef>
              <a:spcAft>
                <a:spcPts val="0"/>
              </a:spcAft>
              <a:buClrTx/>
              <a:buSzTx/>
              <a:buFontTx/>
              <a:buNone/>
              <a:tabLst/>
            </a:pPr>
            <a:r>
              <a:rPr lang="en-US" sz="4400" dirty="0">
                <a:solidFill>
                  <a:schemeClr val="bg2"/>
                </a:solidFill>
              </a:rPr>
              <a:t>Visit westmiworks.org</a:t>
            </a:r>
            <a:endParaRPr kumimoji="0" lang="en-US" sz="4400" b="1" i="0" u="none" strike="noStrike" cap="none" spc="0" normalizeH="0" baseline="0" dirty="0">
              <a:ln>
                <a:noFill/>
              </a:ln>
              <a:solidFill>
                <a:schemeClr val="bg2"/>
              </a:solidFill>
              <a:effectLst/>
              <a:uFillTx/>
              <a:latin typeface="+mj-lt"/>
              <a:ea typeface="+mj-ea"/>
              <a:cs typeface="+mj-cs"/>
              <a:sym typeface="Roboto Regular"/>
            </a:endParaRPr>
          </a:p>
        </p:txBody>
      </p:sp>
    </p:spTree>
    <p:extLst>
      <p:ext uri="{BB962C8B-B14F-4D97-AF65-F5344CB8AC3E}">
        <p14:creationId xmlns:p14="http://schemas.microsoft.com/office/powerpoint/2010/main" val="13482471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Pr>
        <a:solidFill>
          <a:srgbClr val="FFFFFF"/>
        </a:solid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2199F02-F392-4F1F-BB47-C53699619E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891" y="2474718"/>
            <a:ext cx="2264218" cy="954282"/>
          </a:xfrm>
          <a:prstGeom prst="rect">
            <a:avLst/>
          </a:prstGeom>
        </p:spPr>
      </p:pic>
      <p:sp>
        <p:nvSpPr>
          <p:cNvPr id="2" name="TextBox 1">
            <a:extLst>
              <a:ext uri="{FF2B5EF4-FFF2-40B4-BE49-F238E27FC236}">
                <a16:creationId xmlns:a16="http://schemas.microsoft.com/office/drawing/2014/main" id="{B52EFD59-0838-452F-8E7E-F08984C79ACC}"/>
              </a:ext>
            </a:extLst>
          </p:cNvPr>
          <p:cNvSpPr txBox="1"/>
          <p:nvPr userDrawn="1"/>
        </p:nvSpPr>
        <p:spPr>
          <a:xfrm>
            <a:off x="2336995" y="3607725"/>
            <a:ext cx="7831975"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2"/>
                </a:solidFill>
                <a:effectLst/>
                <a:uFillTx/>
                <a:latin typeface="+mn-lt"/>
                <a:ea typeface="+mj-ea"/>
                <a:cs typeface="+mj-cs"/>
                <a:sym typeface="Roboto Regular"/>
              </a:rPr>
              <a:t>Creating a diverse &amp; qualified workforce </a:t>
            </a:r>
          </a:p>
          <a:p>
            <a:pPr marL="0" marR="0" indent="0" algn="ctr" defTabSz="8255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2"/>
                </a:solidFill>
                <a:effectLst/>
                <a:uFillTx/>
                <a:latin typeface="+mn-lt"/>
                <a:ea typeface="+mj-ea"/>
                <a:cs typeface="+mj-cs"/>
                <a:sym typeface="Roboto Regular"/>
              </a:rPr>
              <a:t>for West Michigan</a:t>
            </a:r>
          </a:p>
        </p:txBody>
      </p:sp>
    </p:spTree>
    <p:extLst>
      <p:ext uri="{BB962C8B-B14F-4D97-AF65-F5344CB8AC3E}">
        <p14:creationId xmlns:p14="http://schemas.microsoft.com/office/powerpoint/2010/main" val="361935564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766B2C-E9C6-45A9-A0D9-3E9C86DDD37E}"/>
              </a:ext>
            </a:extLst>
          </p:cNvPr>
          <p:cNvSpPr>
            <a:spLocks noGrp="1"/>
          </p:cNvSpPr>
          <p:nvPr>
            <p:ph type="body" sz="quarter" idx="12"/>
          </p:nvPr>
        </p:nvSpPr>
        <p:spPr>
          <a:xfrm>
            <a:off x="4209692" y="2804308"/>
            <a:ext cx="7412967" cy="1249384"/>
          </a:xfrm>
        </p:spPr>
        <p:txBody>
          <a:bodyPr anchor="ctr">
            <a:normAutofit/>
          </a:bodyPr>
          <a:lstStyle>
            <a:lvl1pPr algn="l">
              <a:defRPr sz="4000">
                <a:solidFill>
                  <a:schemeClr val="bg2"/>
                </a:solidFill>
                <a:latin typeface="+mj-lt"/>
              </a:defRPr>
            </a:lvl1pPr>
          </a:lstStyle>
          <a:p>
            <a:pPr lvl="0"/>
            <a:r>
              <a:rPr lang="en-US" dirty="0"/>
              <a:t>Click to edit Master text styles</a:t>
            </a:r>
          </a:p>
        </p:txBody>
      </p:sp>
      <p:pic>
        <p:nvPicPr>
          <p:cNvPr id="17" name="Picture 16" descr="Shape&#10;&#10;Description automatically generated">
            <a:extLst>
              <a:ext uri="{FF2B5EF4-FFF2-40B4-BE49-F238E27FC236}">
                <a16:creationId xmlns:a16="http://schemas.microsoft.com/office/drawing/2014/main" id="{0E05CA0E-1E7B-491A-BDF2-BA5426A150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824" y="1440611"/>
            <a:ext cx="2182485" cy="3469284"/>
          </a:xfrm>
          <a:prstGeom prst="rect">
            <a:avLst/>
          </a:prstGeom>
        </p:spPr>
      </p:pic>
      <p:pic>
        <p:nvPicPr>
          <p:cNvPr id="21" name="Picture 20" descr="Text&#10;&#10;Description automatically generated with low confidence">
            <a:extLst>
              <a:ext uri="{FF2B5EF4-FFF2-40B4-BE49-F238E27FC236}">
                <a16:creationId xmlns:a16="http://schemas.microsoft.com/office/drawing/2014/main" id="{9E08A3FC-64C0-484E-8089-DA3988E584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722" y="5959791"/>
            <a:ext cx="1474688" cy="742163"/>
          </a:xfrm>
          <a:prstGeom prst="rect">
            <a:avLst/>
          </a:prstGeom>
        </p:spPr>
      </p:pic>
      <p:cxnSp>
        <p:nvCxnSpPr>
          <p:cNvPr id="23" name="Straight Connector 22">
            <a:extLst>
              <a:ext uri="{FF2B5EF4-FFF2-40B4-BE49-F238E27FC236}">
                <a16:creationId xmlns:a16="http://schemas.microsoft.com/office/drawing/2014/main" id="{6506FA92-BA2D-4B01-817B-3BB1402EC679}"/>
              </a:ext>
            </a:extLst>
          </p:cNvPr>
          <p:cNvCxnSpPr>
            <a:cxnSpLocks/>
          </p:cNvCxnSpPr>
          <p:nvPr userDrawn="1"/>
        </p:nvCxnSpPr>
        <p:spPr>
          <a:xfrm>
            <a:off x="3416060" y="1321307"/>
            <a:ext cx="0" cy="533898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5810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main master">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1272384"/>
            <a:ext cx="12192000" cy="3897313"/>
          </a:xfrm>
          <a:prstGeom prst="rect">
            <a:avLst/>
          </a:prstGeom>
        </p:spPr>
        <p:txBody>
          <a:bodyPr/>
          <a:lstStyle>
            <a:lvl1pPr>
              <a:defRPr b="0">
                <a:solidFill>
                  <a:schemeClr val="bg2"/>
                </a:solidFill>
              </a:defRPr>
            </a:lvl1pPr>
          </a:lstStyle>
          <a:p>
            <a:r>
              <a:rPr lang="en-US"/>
              <a:t>Click icon to add picture</a:t>
            </a:r>
            <a:endParaRPr lang="id-ID" dirty="0"/>
          </a:p>
        </p:txBody>
      </p:sp>
      <p:sp>
        <p:nvSpPr>
          <p:cNvPr id="2" name="Title 1">
            <a:extLst>
              <a:ext uri="{FF2B5EF4-FFF2-40B4-BE49-F238E27FC236}">
                <a16:creationId xmlns:a16="http://schemas.microsoft.com/office/drawing/2014/main" id="{3CE06FB9-9596-4EA3-BC1B-C5D7B1304332}"/>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73261181-C3C4-47C2-95D8-B1A9FF5A4ECA}"/>
              </a:ext>
            </a:extLst>
          </p:cNvPr>
          <p:cNvSpPr>
            <a:spLocks noGrp="1"/>
          </p:cNvSpPr>
          <p:nvPr>
            <p:ph type="sldNum" sz="quarter" idx="11"/>
          </p:nvPr>
        </p:nvSpPr>
        <p:spPr/>
        <p:txBody>
          <a:bodyPr/>
          <a:lstStyle/>
          <a:p>
            <a:fld id="{C0EC624E-2406-45B9-AD07-38DBB4D7724F}" type="slidenum">
              <a:rPr lang="en-US" smtClean="0"/>
              <a:pPr/>
              <a:t>‹#›</a:t>
            </a:fld>
            <a:endParaRPr lang="en-US" dirty="0"/>
          </a:p>
        </p:txBody>
      </p:sp>
    </p:spTree>
    <p:extLst>
      <p:ext uri="{BB962C8B-B14F-4D97-AF65-F5344CB8AC3E}">
        <p14:creationId xmlns:p14="http://schemas.microsoft.com/office/powerpoint/2010/main" val="22429209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6_blank">
    <p:bg>
      <p:bgPr>
        <a:solidFill>
          <a:srgbClr val="FFFFFF"/>
        </a:solidFill>
        <a:effectLst/>
      </p:bgPr>
    </p:bg>
    <p:spTree>
      <p:nvGrpSpPr>
        <p:cNvPr id="1" name=""/>
        <p:cNvGrpSpPr/>
        <p:nvPr/>
      </p:nvGrpSpPr>
      <p:grpSpPr>
        <a:xfrm>
          <a:off x="0" y="0"/>
          <a:ext cx="0" cy="0"/>
          <a:chOff x="0" y="0"/>
          <a:chExt cx="0" cy="0"/>
        </a:xfrm>
      </p:grpSpPr>
      <p:sp>
        <p:nvSpPr>
          <p:cNvPr id="3" name="Shape 3">
            <a:extLst>
              <a:ext uri="{FF2B5EF4-FFF2-40B4-BE49-F238E27FC236}">
                <a16:creationId xmlns:a16="http://schemas.microsoft.com/office/drawing/2014/main" id="{2B7DD3EE-BC09-452A-A3CF-38CCA98B4683}"/>
              </a:ext>
            </a:extLst>
          </p:cNvPr>
          <p:cNvSpPr/>
          <p:nvPr/>
        </p:nvSpPr>
        <p:spPr>
          <a:xfrm>
            <a:off x="0" y="6572217"/>
            <a:ext cx="12192000" cy="285784"/>
          </a:xfrm>
          <a:prstGeom prst="rect">
            <a:avLst/>
          </a:prstGeom>
          <a:solidFill>
            <a:schemeClr val="accent6"/>
          </a:solidFill>
          <a:ln w="12700">
            <a:miter lim="400000"/>
          </a:ln>
        </p:spPr>
        <p:txBody>
          <a:bodyPr lIns="19050" tIns="19050" rIns="19050" bIns="19050" anchor="ctr"/>
          <a:lstStyle/>
          <a:p>
            <a:pPr lvl="0" defTabSz="219075"/>
            <a:endParaRPr sz="675"/>
          </a:p>
        </p:txBody>
      </p:sp>
      <p:sp>
        <p:nvSpPr>
          <p:cNvPr id="4" name="Shape 5">
            <a:extLst>
              <a:ext uri="{FF2B5EF4-FFF2-40B4-BE49-F238E27FC236}">
                <a16:creationId xmlns:a16="http://schemas.microsoft.com/office/drawing/2014/main" id="{44611371-3821-444A-A4A0-C47CA08BB171}"/>
              </a:ext>
            </a:extLst>
          </p:cNvPr>
          <p:cNvSpPr/>
          <p:nvPr/>
        </p:nvSpPr>
        <p:spPr>
          <a:xfrm>
            <a:off x="11421171" y="6572217"/>
            <a:ext cx="770831" cy="285784"/>
          </a:xfrm>
          <a:prstGeom prst="rect">
            <a:avLst/>
          </a:prstGeom>
          <a:solidFill>
            <a:schemeClr val="accent1"/>
          </a:solidFill>
          <a:ln w="12700">
            <a:miter lim="400000"/>
          </a:ln>
        </p:spPr>
        <p:txBody>
          <a:bodyPr lIns="19050" tIns="19050" rIns="19050" bIns="19050" anchor="ctr"/>
          <a:lstStyle/>
          <a:p>
            <a:pPr lvl="0" defTabSz="219075">
              <a:defRPr sz="3200">
                <a:solidFill>
                  <a:srgbClr val="53585F"/>
                </a:solidFill>
              </a:defRPr>
            </a:pPr>
            <a:endParaRPr sz="1200"/>
          </a:p>
        </p:txBody>
      </p:sp>
      <p:sp>
        <p:nvSpPr>
          <p:cNvPr id="5" name="Shape 6">
            <a:extLst>
              <a:ext uri="{FF2B5EF4-FFF2-40B4-BE49-F238E27FC236}">
                <a16:creationId xmlns:a16="http://schemas.microsoft.com/office/drawing/2014/main" id="{68DFE269-3FAA-4514-BB21-5F8ED4955C05}"/>
              </a:ext>
            </a:extLst>
          </p:cNvPr>
          <p:cNvSpPr>
            <a:spLocks noGrp="1"/>
          </p:cNvSpPr>
          <p:nvPr>
            <p:ph type="sldNum" sz="quarter" idx="2"/>
          </p:nvPr>
        </p:nvSpPr>
        <p:spPr>
          <a:xfrm>
            <a:off x="11702115" y="6615130"/>
            <a:ext cx="208943" cy="223838"/>
          </a:xfrm>
          <a:prstGeom prst="rect">
            <a:avLst/>
          </a:prstGeom>
          <a:ln w="12700">
            <a:miter lim="400000"/>
          </a:ln>
        </p:spPr>
        <p:txBody>
          <a:bodyPr wrap="none" lIns="71437" tIns="71437" rIns="71437" bIns="71437">
            <a:noAutofit/>
          </a:bodyPr>
          <a:lstStyle>
            <a:lvl1pPr defTabSz="219075">
              <a:defRPr sz="1000" b="0">
                <a:solidFill>
                  <a:schemeClr val="tx1"/>
                </a:solidFill>
              </a:defRPr>
            </a:lvl1pPr>
          </a:lstStyle>
          <a:p>
            <a:fld id="{C0EC624E-2406-45B9-AD07-38DBB4D7724F}" type="slidenum">
              <a:rPr lang="en-US" smtClean="0"/>
              <a:pPr/>
              <a:t>‹#›</a:t>
            </a:fld>
            <a:endParaRPr lang="en-US" dirty="0"/>
          </a:p>
        </p:txBody>
      </p:sp>
      <p:sp>
        <p:nvSpPr>
          <p:cNvPr id="6" name="Text Placeholder 4">
            <a:extLst>
              <a:ext uri="{FF2B5EF4-FFF2-40B4-BE49-F238E27FC236}">
                <a16:creationId xmlns:a16="http://schemas.microsoft.com/office/drawing/2014/main" id="{9DE2DA5B-F428-463C-9E31-9D596EB5D55E}"/>
              </a:ext>
            </a:extLst>
          </p:cNvPr>
          <p:cNvSpPr>
            <a:spLocks noGrp="1"/>
          </p:cNvSpPr>
          <p:nvPr>
            <p:ph type="body" sz="quarter" idx="11"/>
          </p:nvPr>
        </p:nvSpPr>
        <p:spPr>
          <a:xfrm>
            <a:off x="1447800" y="1987492"/>
            <a:ext cx="9296400" cy="4114800"/>
          </a:xfrm>
          <a:prstGeom prst="rect">
            <a:avLst/>
          </a:prstGeom>
        </p:spPr>
        <p:txBody>
          <a:bodyPr/>
          <a:lstStyle>
            <a:lvl1pPr algn="ctr">
              <a:defRPr sz="2250" b="0">
                <a:solidFill>
                  <a:schemeClr val="bg2"/>
                </a:solidFill>
                <a:latin typeface="+mn-lt"/>
              </a:defRPr>
            </a:lvl1pPr>
            <a:lvl2pPr algn="ctr">
              <a:defRPr sz="2250" b="0">
                <a:solidFill>
                  <a:schemeClr val="bg2"/>
                </a:solidFill>
                <a:latin typeface="+mn-lt"/>
              </a:defRPr>
            </a:lvl2pPr>
            <a:lvl3pPr algn="ctr">
              <a:defRPr sz="2250" b="0">
                <a:solidFill>
                  <a:schemeClr val="bg2"/>
                </a:solidFill>
                <a:latin typeface="+mn-lt"/>
              </a:defRPr>
            </a:lvl3pPr>
            <a:lvl4pPr algn="ctr">
              <a:defRPr sz="2250" b="0">
                <a:solidFill>
                  <a:schemeClr val="bg2"/>
                </a:solidFill>
                <a:latin typeface="+mn-lt"/>
              </a:defRPr>
            </a:lvl4pPr>
            <a:lvl5pPr algn="ctr">
              <a:defRPr sz="2250" b="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B5C9A52-0F77-43D1-B0D4-A8FC917FA892}"/>
              </a:ext>
            </a:extLst>
          </p:cNvPr>
          <p:cNvSpPr>
            <a:spLocks noGrp="1"/>
          </p:cNvSpPr>
          <p:nvPr>
            <p:ph type="title"/>
          </p:nvPr>
        </p:nvSpPr>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0990011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main mast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49338" y="2012157"/>
            <a:ext cx="3035300" cy="2514600"/>
          </a:xfrm>
          <a:prstGeom prst="rect">
            <a:avLst/>
          </a:prstGeom>
        </p:spPr>
        <p:txBody>
          <a:bodyPr/>
          <a:lstStyle>
            <a:lvl1pPr>
              <a:defRPr b="0">
                <a:solidFill>
                  <a:schemeClr val="bg2"/>
                </a:solidFill>
              </a:defRPr>
            </a:lvl1pPr>
          </a:lstStyle>
          <a:p>
            <a:r>
              <a:rPr lang="en-US"/>
              <a:t>Click icon to add picture</a:t>
            </a:r>
            <a:endParaRPr lang="id-ID" dirty="0"/>
          </a:p>
        </p:txBody>
      </p:sp>
      <p:sp>
        <p:nvSpPr>
          <p:cNvPr id="9" name="Picture Placeholder 6"/>
          <p:cNvSpPr>
            <a:spLocks noGrp="1"/>
          </p:cNvSpPr>
          <p:nvPr>
            <p:ph type="pic" sz="quarter" idx="11"/>
          </p:nvPr>
        </p:nvSpPr>
        <p:spPr>
          <a:xfrm>
            <a:off x="4583583" y="2012157"/>
            <a:ext cx="3035300" cy="2514600"/>
          </a:xfrm>
          <a:prstGeom prst="rect">
            <a:avLst/>
          </a:prstGeom>
        </p:spPr>
        <p:txBody>
          <a:bodyPr/>
          <a:lstStyle>
            <a:lvl1pPr>
              <a:defRPr b="0">
                <a:solidFill>
                  <a:schemeClr val="bg2"/>
                </a:solidFill>
              </a:defRPr>
            </a:lvl1pPr>
          </a:lstStyle>
          <a:p>
            <a:r>
              <a:rPr lang="en-US"/>
              <a:t>Click icon to add picture</a:t>
            </a:r>
            <a:endParaRPr lang="id-ID" dirty="0"/>
          </a:p>
        </p:txBody>
      </p:sp>
      <p:sp>
        <p:nvSpPr>
          <p:cNvPr id="10" name="Picture Placeholder 6"/>
          <p:cNvSpPr>
            <a:spLocks noGrp="1"/>
          </p:cNvSpPr>
          <p:nvPr>
            <p:ph type="pic" sz="quarter" idx="12"/>
          </p:nvPr>
        </p:nvSpPr>
        <p:spPr>
          <a:xfrm>
            <a:off x="8117275" y="2012157"/>
            <a:ext cx="3035300" cy="2514600"/>
          </a:xfrm>
          <a:prstGeom prst="rect">
            <a:avLst/>
          </a:prstGeom>
        </p:spPr>
        <p:txBody>
          <a:bodyPr/>
          <a:lstStyle>
            <a:lvl1pPr>
              <a:defRPr b="0">
                <a:solidFill>
                  <a:schemeClr val="bg2"/>
                </a:solidFill>
              </a:defRPr>
            </a:lvl1pPr>
          </a:lstStyle>
          <a:p>
            <a:r>
              <a:rPr lang="en-US"/>
              <a:t>Click icon to add picture</a:t>
            </a:r>
            <a:endParaRPr lang="id-ID" dirty="0"/>
          </a:p>
        </p:txBody>
      </p:sp>
      <p:sp>
        <p:nvSpPr>
          <p:cNvPr id="3" name="Text Placeholder 2">
            <a:extLst>
              <a:ext uri="{FF2B5EF4-FFF2-40B4-BE49-F238E27FC236}">
                <a16:creationId xmlns:a16="http://schemas.microsoft.com/office/drawing/2014/main" id="{BC9A32D1-96FA-44BE-9818-416134BF00CD}"/>
              </a:ext>
            </a:extLst>
          </p:cNvPr>
          <p:cNvSpPr>
            <a:spLocks noGrp="1"/>
          </p:cNvSpPr>
          <p:nvPr>
            <p:ph type="body" sz="quarter" idx="14"/>
          </p:nvPr>
        </p:nvSpPr>
        <p:spPr>
          <a:xfrm>
            <a:off x="1049338" y="4876800"/>
            <a:ext cx="3035300" cy="1219200"/>
          </a:xfrm>
          <a:prstGeom prst="rect">
            <a:avLst/>
          </a:prstGeom>
        </p:spPr>
        <p:txBody>
          <a:bodyPr>
            <a:normAutofit/>
          </a:bodyPr>
          <a:lstStyle>
            <a:lvl1pPr algn="ctr">
              <a:defRPr sz="2000"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12" name="Text Placeholder 2">
            <a:extLst>
              <a:ext uri="{FF2B5EF4-FFF2-40B4-BE49-F238E27FC236}">
                <a16:creationId xmlns:a16="http://schemas.microsoft.com/office/drawing/2014/main" id="{AC5969D7-7FED-4719-9DE5-3CB48BFB35C2}"/>
              </a:ext>
            </a:extLst>
          </p:cNvPr>
          <p:cNvSpPr>
            <a:spLocks noGrp="1"/>
          </p:cNvSpPr>
          <p:nvPr>
            <p:ph type="body" sz="quarter" idx="15"/>
          </p:nvPr>
        </p:nvSpPr>
        <p:spPr>
          <a:xfrm>
            <a:off x="4583583" y="4862514"/>
            <a:ext cx="3035300" cy="1219200"/>
          </a:xfrm>
          <a:prstGeom prst="rect">
            <a:avLst/>
          </a:prstGeom>
        </p:spPr>
        <p:txBody>
          <a:bodyPr>
            <a:normAutofit/>
          </a:bodyPr>
          <a:lstStyle>
            <a:lvl1pPr algn="ctr">
              <a:defRPr sz="2000"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14" name="Text Placeholder 2">
            <a:extLst>
              <a:ext uri="{FF2B5EF4-FFF2-40B4-BE49-F238E27FC236}">
                <a16:creationId xmlns:a16="http://schemas.microsoft.com/office/drawing/2014/main" id="{82D02495-2AF5-482B-BF49-C1E0FEF273FE}"/>
              </a:ext>
            </a:extLst>
          </p:cNvPr>
          <p:cNvSpPr>
            <a:spLocks noGrp="1"/>
          </p:cNvSpPr>
          <p:nvPr>
            <p:ph type="body" sz="quarter" idx="16"/>
          </p:nvPr>
        </p:nvSpPr>
        <p:spPr>
          <a:xfrm>
            <a:off x="8117275" y="4862514"/>
            <a:ext cx="3035300" cy="1219200"/>
          </a:xfrm>
          <a:prstGeom prst="rect">
            <a:avLst/>
          </a:prstGeom>
        </p:spPr>
        <p:txBody>
          <a:bodyPr>
            <a:normAutofit/>
          </a:bodyPr>
          <a:lstStyle>
            <a:lvl1pPr algn="ctr">
              <a:defRPr sz="2000"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2" name="Title 1">
            <a:extLst>
              <a:ext uri="{FF2B5EF4-FFF2-40B4-BE49-F238E27FC236}">
                <a16:creationId xmlns:a16="http://schemas.microsoft.com/office/drawing/2014/main" id="{571A7BF3-99E4-490A-8CCF-8B5F242AC58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7BAA9C7-FD57-4FA8-9BDB-BCFA5CF8D307}"/>
              </a:ext>
            </a:extLst>
          </p:cNvPr>
          <p:cNvSpPr>
            <a:spLocks noGrp="1"/>
          </p:cNvSpPr>
          <p:nvPr>
            <p:ph type="sldNum" sz="quarter" idx="17"/>
          </p:nvPr>
        </p:nvSpPr>
        <p:spPr/>
        <p:txBody>
          <a:bodyPr/>
          <a:lstStyle/>
          <a:p>
            <a:fld id="{C0EC624E-2406-45B9-AD07-38DBB4D7724F}" type="slidenum">
              <a:rPr lang="en-US" smtClean="0"/>
              <a:pPr/>
              <a:t>‹#›</a:t>
            </a:fld>
            <a:endParaRPr lang="en-US" dirty="0"/>
          </a:p>
        </p:txBody>
      </p:sp>
    </p:spTree>
    <p:extLst>
      <p:ext uri="{BB962C8B-B14F-4D97-AF65-F5344CB8AC3E}">
        <p14:creationId xmlns:p14="http://schemas.microsoft.com/office/powerpoint/2010/main" val="400952185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main master">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564586" y="2185987"/>
            <a:ext cx="2316956" cy="2797175"/>
          </a:xfrm>
          <a:prstGeom prst="rect">
            <a:avLst/>
          </a:prstGeom>
        </p:spPr>
        <p:txBody>
          <a:bodyPr/>
          <a:lstStyle>
            <a:lvl1pPr>
              <a:defRPr b="0">
                <a:solidFill>
                  <a:schemeClr val="bg2"/>
                </a:solidFill>
              </a:defRPr>
            </a:lvl1pPr>
          </a:lstStyle>
          <a:p>
            <a:r>
              <a:rPr lang="en-US"/>
              <a:t>Click icon to add picture</a:t>
            </a:r>
            <a:endParaRPr lang="id-ID" dirty="0"/>
          </a:p>
        </p:txBody>
      </p:sp>
      <p:sp>
        <p:nvSpPr>
          <p:cNvPr id="3" name="Picture Placeholder 2"/>
          <p:cNvSpPr>
            <a:spLocks noGrp="1"/>
          </p:cNvSpPr>
          <p:nvPr>
            <p:ph type="pic" sz="quarter" idx="10"/>
          </p:nvPr>
        </p:nvSpPr>
        <p:spPr>
          <a:xfrm>
            <a:off x="867570" y="2185987"/>
            <a:ext cx="2316956" cy="2797175"/>
          </a:xfrm>
          <a:prstGeom prst="rect">
            <a:avLst/>
          </a:prstGeom>
        </p:spPr>
        <p:txBody>
          <a:bodyPr/>
          <a:lstStyle>
            <a:lvl1pPr>
              <a:defRPr b="0">
                <a:solidFill>
                  <a:schemeClr val="bg2"/>
                </a:solidFill>
              </a:defRPr>
            </a:lvl1pPr>
          </a:lstStyle>
          <a:p>
            <a:r>
              <a:rPr lang="en-US"/>
              <a:t>Click icon to add picture</a:t>
            </a:r>
            <a:endParaRPr lang="id-ID" dirty="0"/>
          </a:p>
        </p:txBody>
      </p:sp>
      <p:sp>
        <p:nvSpPr>
          <p:cNvPr id="15" name="Picture Placeholder 2"/>
          <p:cNvSpPr>
            <a:spLocks noGrp="1"/>
          </p:cNvSpPr>
          <p:nvPr>
            <p:ph type="pic" sz="quarter" idx="12"/>
          </p:nvPr>
        </p:nvSpPr>
        <p:spPr>
          <a:xfrm>
            <a:off x="6286207" y="2185987"/>
            <a:ext cx="2316956" cy="2797175"/>
          </a:xfrm>
          <a:prstGeom prst="rect">
            <a:avLst/>
          </a:prstGeom>
        </p:spPr>
        <p:txBody>
          <a:bodyPr/>
          <a:lstStyle>
            <a:lvl1pPr>
              <a:defRPr b="0">
                <a:solidFill>
                  <a:schemeClr val="bg2"/>
                </a:solidFill>
              </a:defRPr>
            </a:lvl1pPr>
          </a:lstStyle>
          <a:p>
            <a:r>
              <a:rPr lang="en-US"/>
              <a:t>Click icon to add picture</a:t>
            </a:r>
            <a:endParaRPr lang="id-ID" dirty="0"/>
          </a:p>
        </p:txBody>
      </p:sp>
      <p:sp>
        <p:nvSpPr>
          <p:cNvPr id="16" name="Picture Placeholder 2"/>
          <p:cNvSpPr>
            <a:spLocks noGrp="1"/>
          </p:cNvSpPr>
          <p:nvPr>
            <p:ph type="pic" sz="quarter" idx="13"/>
          </p:nvPr>
        </p:nvSpPr>
        <p:spPr>
          <a:xfrm>
            <a:off x="9022115" y="2185987"/>
            <a:ext cx="2316956" cy="2797175"/>
          </a:xfrm>
          <a:prstGeom prst="rect">
            <a:avLst/>
          </a:prstGeom>
        </p:spPr>
        <p:txBody>
          <a:bodyPr/>
          <a:lstStyle>
            <a:lvl1pPr>
              <a:defRPr b="0">
                <a:solidFill>
                  <a:schemeClr val="bg2"/>
                </a:solidFill>
              </a:defRPr>
            </a:lvl1pPr>
          </a:lstStyle>
          <a:p>
            <a:r>
              <a:rPr lang="en-US"/>
              <a:t>Click icon to add picture</a:t>
            </a:r>
            <a:endParaRPr lang="id-ID" dirty="0"/>
          </a:p>
        </p:txBody>
      </p:sp>
      <p:sp>
        <p:nvSpPr>
          <p:cNvPr id="2" name="Title 1">
            <a:extLst>
              <a:ext uri="{FF2B5EF4-FFF2-40B4-BE49-F238E27FC236}">
                <a16:creationId xmlns:a16="http://schemas.microsoft.com/office/drawing/2014/main" id="{ECAD5259-B498-49EC-BA46-1CC8B0194232}"/>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6180F2AC-5E1B-4406-A8CB-7DB9EC248480}"/>
              </a:ext>
            </a:extLst>
          </p:cNvPr>
          <p:cNvSpPr>
            <a:spLocks noGrp="1"/>
          </p:cNvSpPr>
          <p:nvPr>
            <p:ph type="body" sz="quarter" idx="14"/>
          </p:nvPr>
        </p:nvSpPr>
        <p:spPr>
          <a:xfrm>
            <a:off x="867570" y="5120080"/>
            <a:ext cx="2316956" cy="1219200"/>
          </a:xfrm>
          <a:prstGeom prst="rect">
            <a:avLst/>
          </a:prstGeom>
        </p:spPr>
        <p:txBody>
          <a:bodyPr>
            <a:normAutofit/>
          </a:bodyPr>
          <a:lstStyle>
            <a:lvl1pPr algn="ctr">
              <a:defRPr sz="1800"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10" name="Text Placeholder 2">
            <a:extLst>
              <a:ext uri="{FF2B5EF4-FFF2-40B4-BE49-F238E27FC236}">
                <a16:creationId xmlns:a16="http://schemas.microsoft.com/office/drawing/2014/main" id="{B6C7AE83-D266-4014-BA1B-C01AB70EBA28}"/>
              </a:ext>
            </a:extLst>
          </p:cNvPr>
          <p:cNvSpPr>
            <a:spLocks noGrp="1"/>
          </p:cNvSpPr>
          <p:nvPr>
            <p:ph type="body" sz="quarter" idx="15"/>
          </p:nvPr>
        </p:nvSpPr>
        <p:spPr>
          <a:xfrm>
            <a:off x="3564586" y="5120080"/>
            <a:ext cx="2316956" cy="1219200"/>
          </a:xfrm>
          <a:prstGeom prst="rect">
            <a:avLst/>
          </a:prstGeom>
        </p:spPr>
        <p:txBody>
          <a:bodyPr>
            <a:normAutofit/>
          </a:bodyPr>
          <a:lstStyle>
            <a:lvl1pPr algn="ctr">
              <a:defRPr sz="1800"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11" name="Text Placeholder 2">
            <a:extLst>
              <a:ext uri="{FF2B5EF4-FFF2-40B4-BE49-F238E27FC236}">
                <a16:creationId xmlns:a16="http://schemas.microsoft.com/office/drawing/2014/main" id="{94A15A7D-275D-4E1F-88E5-B887BB04420F}"/>
              </a:ext>
            </a:extLst>
          </p:cNvPr>
          <p:cNvSpPr>
            <a:spLocks noGrp="1"/>
          </p:cNvSpPr>
          <p:nvPr>
            <p:ph type="body" sz="quarter" idx="16"/>
          </p:nvPr>
        </p:nvSpPr>
        <p:spPr>
          <a:xfrm>
            <a:off x="6286207" y="5120080"/>
            <a:ext cx="2316956" cy="1219200"/>
          </a:xfrm>
          <a:prstGeom prst="rect">
            <a:avLst/>
          </a:prstGeom>
        </p:spPr>
        <p:txBody>
          <a:bodyPr>
            <a:normAutofit/>
          </a:bodyPr>
          <a:lstStyle>
            <a:lvl1pPr algn="ctr">
              <a:defRPr sz="1800"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12" name="Text Placeholder 2">
            <a:extLst>
              <a:ext uri="{FF2B5EF4-FFF2-40B4-BE49-F238E27FC236}">
                <a16:creationId xmlns:a16="http://schemas.microsoft.com/office/drawing/2014/main" id="{C65DCD1E-6B52-42F6-8F34-9D429504F168}"/>
              </a:ext>
            </a:extLst>
          </p:cNvPr>
          <p:cNvSpPr>
            <a:spLocks noGrp="1"/>
          </p:cNvSpPr>
          <p:nvPr>
            <p:ph type="body" sz="quarter" idx="17"/>
          </p:nvPr>
        </p:nvSpPr>
        <p:spPr>
          <a:xfrm>
            <a:off x="9036844" y="5120080"/>
            <a:ext cx="2316956" cy="1219200"/>
          </a:xfrm>
          <a:prstGeom prst="rect">
            <a:avLst/>
          </a:prstGeom>
        </p:spPr>
        <p:txBody>
          <a:bodyPr>
            <a:normAutofit/>
          </a:bodyPr>
          <a:lstStyle>
            <a:lvl1pPr algn="ctr">
              <a:defRPr sz="1800"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4" name="Slide Number Placeholder 3">
            <a:extLst>
              <a:ext uri="{FF2B5EF4-FFF2-40B4-BE49-F238E27FC236}">
                <a16:creationId xmlns:a16="http://schemas.microsoft.com/office/drawing/2014/main" id="{FE84F7F9-1631-468A-BC6E-204E43877751}"/>
              </a:ext>
            </a:extLst>
          </p:cNvPr>
          <p:cNvSpPr>
            <a:spLocks noGrp="1"/>
          </p:cNvSpPr>
          <p:nvPr>
            <p:ph type="sldNum" sz="quarter" idx="18"/>
          </p:nvPr>
        </p:nvSpPr>
        <p:spPr/>
        <p:txBody>
          <a:bodyPr/>
          <a:lstStyle/>
          <a:p>
            <a:fld id="{C0EC624E-2406-45B9-AD07-38DBB4D7724F}" type="slidenum">
              <a:rPr lang="en-US" smtClean="0"/>
              <a:pPr/>
              <a:t>‹#›</a:t>
            </a:fld>
            <a:endParaRPr lang="en-US" dirty="0"/>
          </a:p>
        </p:txBody>
      </p:sp>
    </p:spTree>
    <p:extLst>
      <p:ext uri="{BB962C8B-B14F-4D97-AF65-F5344CB8AC3E}">
        <p14:creationId xmlns:p14="http://schemas.microsoft.com/office/powerpoint/2010/main" val="412416118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main master">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6057774" y="1621642"/>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b="0">
                <a:solidFill>
                  <a:schemeClr val="bg2"/>
                </a:solidFill>
              </a:defRPr>
            </a:lvl1pPr>
          </a:lstStyle>
          <a:p>
            <a:r>
              <a:rPr lang="en-US"/>
              <a:t>Click icon to add picture</a:t>
            </a:r>
            <a:endParaRPr lang="id-ID" dirty="0"/>
          </a:p>
        </p:txBody>
      </p:sp>
      <p:sp>
        <p:nvSpPr>
          <p:cNvPr id="21" name="Picture Placeholder 20"/>
          <p:cNvSpPr>
            <a:spLocks noGrp="1"/>
          </p:cNvSpPr>
          <p:nvPr>
            <p:ph type="pic" sz="quarter" idx="14"/>
          </p:nvPr>
        </p:nvSpPr>
        <p:spPr>
          <a:xfrm>
            <a:off x="9123284" y="1621642"/>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b="0">
                <a:solidFill>
                  <a:schemeClr val="bg2"/>
                </a:solidFill>
              </a:defRPr>
            </a:lvl1pPr>
          </a:lstStyle>
          <a:p>
            <a:r>
              <a:rPr lang="en-US"/>
              <a:t>Click icon to add picture</a:t>
            </a:r>
            <a:endParaRPr lang="id-ID" dirty="0"/>
          </a:p>
        </p:txBody>
      </p:sp>
      <p:sp>
        <p:nvSpPr>
          <p:cNvPr id="23" name="Picture Placeholder 22"/>
          <p:cNvSpPr>
            <a:spLocks noGrp="1"/>
          </p:cNvSpPr>
          <p:nvPr>
            <p:ph type="pic" sz="quarter" idx="15"/>
          </p:nvPr>
        </p:nvSpPr>
        <p:spPr>
          <a:xfrm>
            <a:off x="6057774" y="4237798"/>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b="0">
                <a:solidFill>
                  <a:schemeClr val="bg2"/>
                </a:solidFill>
              </a:defRPr>
            </a:lvl1pPr>
          </a:lstStyle>
          <a:p>
            <a:r>
              <a:rPr lang="en-US"/>
              <a:t>Click icon to add picture</a:t>
            </a:r>
            <a:endParaRPr lang="id-ID" dirty="0"/>
          </a:p>
        </p:txBody>
      </p:sp>
      <p:sp>
        <p:nvSpPr>
          <p:cNvPr id="24" name="Picture Placeholder 23"/>
          <p:cNvSpPr>
            <a:spLocks noGrp="1"/>
          </p:cNvSpPr>
          <p:nvPr>
            <p:ph type="pic" sz="quarter" idx="16"/>
          </p:nvPr>
        </p:nvSpPr>
        <p:spPr>
          <a:xfrm>
            <a:off x="9123284" y="4237798"/>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b="0">
                <a:solidFill>
                  <a:schemeClr val="bg2"/>
                </a:solidFill>
              </a:defRPr>
            </a:lvl1pPr>
          </a:lstStyle>
          <a:p>
            <a:r>
              <a:rPr lang="en-US"/>
              <a:t>Click icon to add picture</a:t>
            </a:r>
            <a:endParaRPr lang="id-ID" dirty="0"/>
          </a:p>
        </p:txBody>
      </p:sp>
      <p:sp>
        <p:nvSpPr>
          <p:cNvPr id="25" name="Picture Placeholder 24"/>
          <p:cNvSpPr>
            <a:spLocks noGrp="1"/>
          </p:cNvSpPr>
          <p:nvPr>
            <p:ph type="pic" sz="quarter" idx="17"/>
          </p:nvPr>
        </p:nvSpPr>
        <p:spPr>
          <a:xfrm>
            <a:off x="6995799" y="2343150"/>
            <a:ext cx="3028364" cy="3028364"/>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b="0">
                <a:solidFill>
                  <a:schemeClr val="bg2"/>
                </a:solidFill>
              </a:defRPr>
            </a:lvl1pPr>
          </a:lstStyle>
          <a:p>
            <a:r>
              <a:rPr lang="en-US"/>
              <a:t>Click icon to add picture</a:t>
            </a:r>
            <a:endParaRPr lang="id-ID" dirty="0"/>
          </a:p>
        </p:txBody>
      </p:sp>
      <p:sp>
        <p:nvSpPr>
          <p:cNvPr id="9" name="Text Placeholder 2">
            <a:extLst>
              <a:ext uri="{FF2B5EF4-FFF2-40B4-BE49-F238E27FC236}">
                <a16:creationId xmlns:a16="http://schemas.microsoft.com/office/drawing/2014/main" id="{80A102F0-C749-46E3-87ED-79309B7FC5C5}"/>
              </a:ext>
            </a:extLst>
          </p:cNvPr>
          <p:cNvSpPr>
            <a:spLocks noGrp="1"/>
          </p:cNvSpPr>
          <p:nvPr>
            <p:ph type="body" sz="quarter" idx="18"/>
          </p:nvPr>
        </p:nvSpPr>
        <p:spPr>
          <a:xfrm>
            <a:off x="1035810" y="2834712"/>
            <a:ext cx="3035300" cy="1219200"/>
          </a:xfrm>
          <a:prstGeom prst="rect">
            <a:avLst/>
          </a:prstGeom>
        </p:spPr>
        <p:txBody>
          <a:bodyPr/>
          <a:lstStyle>
            <a:lvl1pPr>
              <a:defRPr b="0">
                <a:solidFill>
                  <a:schemeClr val="bg2"/>
                </a:solidFill>
                <a:latin typeface="+mn-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B95022D6-F740-45DE-A83E-0326DB4B1C1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8DBC756-9FAE-48E3-80C7-EA91BA7722EF}"/>
              </a:ext>
            </a:extLst>
          </p:cNvPr>
          <p:cNvSpPr>
            <a:spLocks noGrp="1"/>
          </p:cNvSpPr>
          <p:nvPr>
            <p:ph type="sldNum" sz="quarter" idx="19"/>
          </p:nvPr>
        </p:nvSpPr>
        <p:spPr/>
        <p:txBody>
          <a:bodyPr/>
          <a:lstStyle/>
          <a:p>
            <a:fld id="{C0EC624E-2406-45B9-AD07-38DBB4D7724F}" type="slidenum">
              <a:rPr lang="en-US" smtClean="0"/>
              <a:pPr/>
              <a:t>‹#›</a:t>
            </a:fld>
            <a:endParaRPr lang="en-US" dirty="0"/>
          </a:p>
        </p:txBody>
      </p:sp>
    </p:spTree>
    <p:extLst>
      <p:ext uri="{BB962C8B-B14F-4D97-AF65-F5344CB8AC3E}">
        <p14:creationId xmlns:p14="http://schemas.microsoft.com/office/powerpoint/2010/main" val="52578993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2C46125-517D-48CE-91BA-394EEAD45CBE}"/>
              </a:ext>
            </a:extLst>
          </p:cNvPr>
          <p:cNvSpPr>
            <a:spLocks noGrp="1"/>
          </p:cNvSpPr>
          <p:nvPr>
            <p:ph type="sldNum" sz="quarter" idx="13"/>
          </p:nvPr>
        </p:nvSpPr>
        <p:spPr/>
        <p:txBody>
          <a:bodyPr/>
          <a:lstStyle/>
          <a:p>
            <a:fld id="{C0EC624E-2406-45B9-AD07-38DBB4D7724F}" type="slidenum">
              <a:rPr lang="en-US" smtClean="0"/>
              <a:pPr/>
              <a:t>‹#›</a:t>
            </a:fld>
            <a:endParaRPr lang="en-US" dirty="0"/>
          </a:p>
        </p:txBody>
      </p:sp>
      <p:sp>
        <p:nvSpPr>
          <p:cNvPr id="4" name="Rectangle 3">
            <a:extLst>
              <a:ext uri="{FF2B5EF4-FFF2-40B4-BE49-F238E27FC236}">
                <a16:creationId xmlns:a16="http://schemas.microsoft.com/office/drawing/2014/main" id="{B8816EA2-208C-4C45-A8E3-E7E0811619C5}"/>
              </a:ext>
            </a:extLst>
          </p:cNvPr>
          <p:cNvSpPr/>
          <p:nvPr userDrawn="1"/>
        </p:nvSpPr>
        <p:spPr>
          <a:xfrm>
            <a:off x="0" y="-39328"/>
            <a:ext cx="12192000" cy="6598504"/>
          </a:xfrm>
          <a:prstGeom prst="rect">
            <a:avLst/>
          </a:prstGeom>
          <a:solidFill>
            <a:srgbClr val="F9F9F9"/>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Tree>
    <p:extLst>
      <p:ext uri="{BB962C8B-B14F-4D97-AF65-F5344CB8AC3E}">
        <p14:creationId xmlns:p14="http://schemas.microsoft.com/office/powerpoint/2010/main" val="82629634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Shape 2"/>
          <p:cNvSpPr/>
          <p:nvPr/>
        </p:nvSpPr>
        <p:spPr>
          <a:xfrm>
            <a:off x="0" y="0"/>
            <a:ext cx="12192000" cy="1272268"/>
          </a:xfrm>
          <a:prstGeom prst="rect">
            <a:avLst/>
          </a:prstGeom>
          <a:solidFill>
            <a:srgbClr val="FFFFFF"/>
          </a:solidFill>
          <a:ln w="12700">
            <a:miter lim="400000"/>
          </a:ln>
          <a:effectLst>
            <a:outerShdw blurRad="330200" dist="25400" dir="5400000" rotWithShape="0">
              <a:srgbClr val="000000">
                <a:alpha val="5000"/>
              </a:srgbClr>
            </a:outerShdw>
          </a:effectLst>
        </p:spPr>
        <p:txBody>
          <a:bodyPr lIns="26789" tIns="26789" rIns="26789" bIns="26789" anchor="ctr"/>
          <a:lstStyle/>
          <a:p>
            <a:pPr lvl="0" defTabSz="219075">
              <a:defRPr>
                <a:solidFill>
                  <a:srgbClr val="FFFFFE"/>
                </a:solidFill>
              </a:defRPr>
            </a:pPr>
            <a:endParaRPr sz="675"/>
          </a:p>
        </p:txBody>
      </p:sp>
      <p:sp>
        <p:nvSpPr>
          <p:cNvPr id="3" name="Shape 3"/>
          <p:cNvSpPr/>
          <p:nvPr/>
        </p:nvSpPr>
        <p:spPr>
          <a:xfrm>
            <a:off x="0" y="6572217"/>
            <a:ext cx="12192000" cy="285784"/>
          </a:xfrm>
          <a:prstGeom prst="rect">
            <a:avLst/>
          </a:prstGeom>
          <a:solidFill>
            <a:schemeClr val="accent6"/>
          </a:solidFill>
          <a:ln w="12700">
            <a:miter lim="400000"/>
          </a:ln>
        </p:spPr>
        <p:txBody>
          <a:bodyPr lIns="19050" tIns="19050" rIns="19050" bIns="19050" anchor="ctr"/>
          <a:lstStyle/>
          <a:p>
            <a:pPr lvl="0" defTabSz="219075"/>
            <a:endParaRPr sz="675"/>
          </a:p>
        </p:txBody>
      </p:sp>
      <p:sp>
        <p:nvSpPr>
          <p:cNvPr id="5" name="Shape 5"/>
          <p:cNvSpPr/>
          <p:nvPr/>
        </p:nvSpPr>
        <p:spPr>
          <a:xfrm>
            <a:off x="11421171" y="6572217"/>
            <a:ext cx="770831" cy="285784"/>
          </a:xfrm>
          <a:prstGeom prst="rect">
            <a:avLst/>
          </a:prstGeom>
          <a:solidFill>
            <a:schemeClr val="accent1"/>
          </a:solidFill>
          <a:ln w="12700">
            <a:miter lim="400000"/>
          </a:ln>
        </p:spPr>
        <p:txBody>
          <a:bodyPr lIns="19050" tIns="19050" rIns="19050" bIns="19050" anchor="ctr"/>
          <a:lstStyle/>
          <a:p>
            <a:pPr lvl="0" defTabSz="219075">
              <a:defRPr sz="3200">
                <a:solidFill>
                  <a:srgbClr val="53585F"/>
                </a:solidFill>
              </a:defRPr>
            </a:pPr>
            <a:endParaRPr sz="1200"/>
          </a:p>
        </p:txBody>
      </p:sp>
      <p:sp>
        <p:nvSpPr>
          <p:cNvPr id="6" name="Shape 6"/>
          <p:cNvSpPr>
            <a:spLocks noGrp="1"/>
          </p:cNvSpPr>
          <p:nvPr>
            <p:ph type="sldNum" sz="quarter" idx="2"/>
          </p:nvPr>
        </p:nvSpPr>
        <p:spPr>
          <a:xfrm>
            <a:off x="11702115" y="6598504"/>
            <a:ext cx="208943" cy="223838"/>
          </a:xfrm>
          <a:prstGeom prst="rect">
            <a:avLst/>
          </a:prstGeom>
          <a:ln w="12700">
            <a:miter lim="400000"/>
          </a:ln>
        </p:spPr>
        <p:txBody>
          <a:bodyPr wrap="none" lIns="71437" tIns="71437" rIns="71437" bIns="71437" anchor="ctr">
            <a:noAutofit/>
          </a:bodyPr>
          <a:lstStyle>
            <a:lvl1pPr defTabSz="219075">
              <a:defRPr sz="1050" b="0">
                <a:solidFill>
                  <a:schemeClr val="tx1"/>
                </a:solidFill>
              </a:defRPr>
            </a:lvl1pPr>
          </a:lstStyle>
          <a:p>
            <a:fld id="{C0EC624E-2406-45B9-AD07-38DBB4D7724F}" type="slidenum">
              <a:rPr lang="en-US" smtClean="0"/>
              <a:pPr/>
              <a:t>‹#›</a:t>
            </a:fld>
            <a:endParaRPr lang="en-US" dirty="0"/>
          </a:p>
        </p:txBody>
      </p:sp>
      <p:sp>
        <p:nvSpPr>
          <p:cNvPr id="7" name="Shape 7"/>
          <p:cNvSpPr/>
          <p:nvPr/>
        </p:nvSpPr>
        <p:spPr>
          <a:xfrm>
            <a:off x="470392" y="322277"/>
            <a:ext cx="89349" cy="703659"/>
          </a:xfrm>
          <a:prstGeom prst="rect">
            <a:avLst/>
          </a:prstGeom>
          <a:solidFill>
            <a:schemeClr val="accent1"/>
          </a:solidFill>
          <a:ln w="12700">
            <a:miter lim="400000"/>
          </a:ln>
        </p:spPr>
        <p:txBody>
          <a:bodyPr lIns="19050" tIns="19050" rIns="19050" bIns="19050" anchor="ctr"/>
          <a:lstStyle/>
          <a:p>
            <a:pPr lvl="0" defTabSz="219075">
              <a:defRPr sz="3200">
                <a:solidFill>
                  <a:srgbClr val="53585F"/>
                </a:solidFill>
              </a:defRPr>
            </a:pPr>
            <a:endParaRPr sz="1200"/>
          </a:p>
        </p:txBody>
      </p:sp>
      <p:sp>
        <p:nvSpPr>
          <p:cNvPr id="4" name="Title Placeholder 3">
            <a:extLst>
              <a:ext uri="{FF2B5EF4-FFF2-40B4-BE49-F238E27FC236}">
                <a16:creationId xmlns:a16="http://schemas.microsoft.com/office/drawing/2014/main" id="{8D09A980-16FC-493D-B37E-F6A0E7BBD094}"/>
              </a:ext>
            </a:extLst>
          </p:cNvPr>
          <p:cNvSpPr>
            <a:spLocks noGrp="1"/>
          </p:cNvSpPr>
          <p:nvPr>
            <p:ph type="title"/>
          </p:nvPr>
        </p:nvSpPr>
        <p:spPr>
          <a:xfrm>
            <a:off x="838200" y="322276"/>
            <a:ext cx="10515600" cy="7036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1BDF9E68-D26A-4F78-B540-140BC676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311281"/>
      </p:ext>
    </p:extLst>
  </p:cSld>
  <p:clrMap bg1="dk1" tx1="lt1" bg2="dk2" tx2="lt2" accent1="accent1" accent2="accent2" accent3="accent3" accent4="accent4" accent5="accent5" accent6="accent6" hlink="hlink" folHlink="folHlink"/>
  <p:sldLayoutIdLst>
    <p:sldLayoutId id="2147483730" r:id="rId1"/>
    <p:sldLayoutId id="2147483751" r:id="rId2"/>
    <p:sldLayoutId id="2147483754" r:id="rId3"/>
    <p:sldLayoutId id="2147483737" r:id="rId4"/>
    <p:sldLayoutId id="2147483734" r:id="rId5"/>
    <p:sldLayoutId id="2147483739" r:id="rId6"/>
    <p:sldLayoutId id="2147483740" r:id="rId7"/>
    <p:sldLayoutId id="2147483741" r:id="rId8"/>
    <p:sldLayoutId id="2147483742" r:id="rId9"/>
    <p:sldLayoutId id="2147483753" r:id="rId10"/>
    <p:sldLayoutId id="2147483732" r:id="rId11"/>
    <p:sldLayoutId id="2147483735" r:id="rId12"/>
    <p:sldLayoutId id="2147483733" r:id="rId13"/>
    <p:sldLayoutId id="2147483736" r:id="rId14"/>
    <p:sldLayoutId id="2147483750" r:id="rId15"/>
    <p:sldLayoutId id="2147483743" r:id="rId16"/>
    <p:sldLayoutId id="2147483744" r:id="rId17"/>
  </p:sldLayoutIdLst>
  <p:transition spd="med"/>
  <p:hf hdr="0" ftr="0" dt="0"/>
  <p:txStyles>
    <p:titleStyle>
      <a:lvl1pPr algn="l" defTabSz="219075" eaLnBrk="1" hangingPunct="1">
        <a:defRPr sz="4400">
          <a:solidFill>
            <a:schemeClr val="bg2"/>
          </a:solidFill>
          <a:latin typeface="+mj-lt"/>
          <a:ea typeface="Helvetica Light"/>
          <a:cs typeface="Helvetica Light"/>
          <a:sym typeface="Helvetica Light"/>
        </a:defRPr>
      </a:lvl1pPr>
      <a:lvl2pPr indent="85725" algn="ctr" defTabSz="219075" eaLnBrk="1" hangingPunct="1">
        <a:defRPr sz="4200">
          <a:latin typeface="Helvetica Light"/>
          <a:ea typeface="Helvetica Light"/>
          <a:cs typeface="Helvetica Light"/>
          <a:sym typeface="Helvetica Light"/>
        </a:defRPr>
      </a:lvl2pPr>
      <a:lvl3pPr indent="171450" algn="ctr" defTabSz="219075" eaLnBrk="1" hangingPunct="1">
        <a:defRPr sz="4200">
          <a:latin typeface="Helvetica Light"/>
          <a:ea typeface="Helvetica Light"/>
          <a:cs typeface="Helvetica Light"/>
          <a:sym typeface="Helvetica Light"/>
        </a:defRPr>
      </a:lvl3pPr>
      <a:lvl4pPr indent="257175" algn="ctr" defTabSz="219075" eaLnBrk="1" hangingPunct="1">
        <a:defRPr sz="4200">
          <a:latin typeface="Helvetica Light"/>
          <a:ea typeface="Helvetica Light"/>
          <a:cs typeface="Helvetica Light"/>
          <a:sym typeface="Helvetica Light"/>
        </a:defRPr>
      </a:lvl4pPr>
      <a:lvl5pPr indent="342900" algn="ctr" defTabSz="219075" eaLnBrk="1" hangingPunct="1">
        <a:defRPr sz="4200">
          <a:latin typeface="Helvetica Light"/>
          <a:ea typeface="Helvetica Light"/>
          <a:cs typeface="Helvetica Light"/>
          <a:sym typeface="Helvetica Light"/>
        </a:defRPr>
      </a:lvl5pPr>
      <a:lvl6pPr indent="428625" algn="ctr" defTabSz="219075" eaLnBrk="1" hangingPunct="1">
        <a:defRPr sz="4200">
          <a:latin typeface="Helvetica Light"/>
          <a:ea typeface="Helvetica Light"/>
          <a:cs typeface="Helvetica Light"/>
          <a:sym typeface="Helvetica Light"/>
        </a:defRPr>
      </a:lvl6pPr>
      <a:lvl7pPr indent="514350" algn="ctr" defTabSz="219075" eaLnBrk="1" hangingPunct="1">
        <a:defRPr sz="4200">
          <a:latin typeface="Helvetica Light"/>
          <a:ea typeface="Helvetica Light"/>
          <a:cs typeface="Helvetica Light"/>
          <a:sym typeface="Helvetica Light"/>
        </a:defRPr>
      </a:lvl7pPr>
      <a:lvl8pPr indent="600075" algn="ctr" defTabSz="219075" eaLnBrk="1" hangingPunct="1">
        <a:defRPr sz="4200">
          <a:latin typeface="Helvetica Light"/>
          <a:ea typeface="Helvetica Light"/>
          <a:cs typeface="Helvetica Light"/>
          <a:sym typeface="Helvetica Light"/>
        </a:defRPr>
      </a:lvl8pPr>
      <a:lvl9pPr indent="685800" algn="ctr" defTabSz="219075" eaLnBrk="1" hangingPunct="1">
        <a:defRPr sz="4200">
          <a:latin typeface="Helvetica Light"/>
          <a:ea typeface="Helvetica Light"/>
          <a:cs typeface="Helvetica Light"/>
          <a:sym typeface="Helvetica Light"/>
        </a:defRPr>
      </a:lvl9pPr>
    </p:titleStyle>
    <p:bodyStyle>
      <a:lvl1pPr algn="l" defTabSz="219075" eaLnBrk="1" hangingPunct="1">
        <a:defRPr sz="2400" b="0">
          <a:solidFill>
            <a:schemeClr val="bg2"/>
          </a:solidFill>
          <a:latin typeface="+mn-lt"/>
          <a:ea typeface="+mj-ea"/>
          <a:cs typeface="+mj-cs"/>
          <a:sym typeface="Roboto Regular"/>
        </a:defRPr>
      </a:lvl1pPr>
      <a:lvl2pPr indent="85725" algn="l" defTabSz="219075" eaLnBrk="1" hangingPunct="1">
        <a:defRPr sz="2400" b="0">
          <a:solidFill>
            <a:schemeClr val="bg2"/>
          </a:solidFill>
          <a:latin typeface="+mn-lt"/>
          <a:ea typeface="+mj-ea"/>
          <a:cs typeface="+mj-cs"/>
          <a:sym typeface="Roboto Regular"/>
        </a:defRPr>
      </a:lvl2pPr>
      <a:lvl3pPr indent="171450" algn="l" defTabSz="219075" eaLnBrk="1" hangingPunct="1">
        <a:defRPr sz="2400" b="0">
          <a:solidFill>
            <a:schemeClr val="bg2"/>
          </a:solidFill>
          <a:latin typeface="+mn-lt"/>
          <a:ea typeface="+mj-ea"/>
          <a:cs typeface="+mj-cs"/>
          <a:sym typeface="Roboto Regular"/>
        </a:defRPr>
      </a:lvl3pPr>
      <a:lvl4pPr indent="257175" algn="l" defTabSz="219075" eaLnBrk="1" hangingPunct="1">
        <a:defRPr sz="2400" b="0">
          <a:solidFill>
            <a:schemeClr val="bg2"/>
          </a:solidFill>
          <a:latin typeface="+mn-lt"/>
          <a:ea typeface="+mj-ea"/>
          <a:cs typeface="+mj-cs"/>
          <a:sym typeface="Roboto Regular"/>
        </a:defRPr>
      </a:lvl4pPr>
      <a:lvl5pPr indent="342900" algn="l" defTabSz="219075" eaLnBrk="1" hangingPunct="1">
        <a:defRPr sz="2400" b="0">
          <a:solidFill>
            <a:schemeClr val="bg2"/>
          </a:solidFill>
          <a:latin typeface="+mn-lt"/>
          <a:ea typeface="+mj-ea"/>
          <a:cs typeface="+mj-cs"/>
          <a:sym typeface="Roboto Regular"/>
        </a:defRPr>
      </a:lvl5pPr>
      <a:lvl6pPr indent="428625" algn="ctr" defTabSz="219075" eaLnBrk="1" hangingPunct="1">
        <a:defRPr sz="2250" b="1">
          <a:solidFill>
            <a:srgbClr val="FAC93D"/>
          </a:solidFill>
          <a:latin typeface="+mj-lt"/>
          <a:ea typeface="+mj-ea"/>
          <a:cs typeface="+mj-cs"/>
          <a:sym typeface="Roboto Regular"/>
        </a:defRPr>
      </a:lvl6pPr>
      <a:lvl7pPr indent="514350" algn="ctr" defTabSz="219075" eaLnBrk="1" hangingPunct="1">
        <a:defRPr sz="2250" b="1">
          <a:solidFill>
            <a:srgbClr val="FAC93D"/>
          </a:solidFill>
          <a:latin typeface="+mj-lt"/>
          <a:ea typeface="+mj-ea"/>
          <a:cs typeface="+mj-cs"/>
          <a:sym typeface="Roboto Regular"/>
        </a:defRPr>
      </a:lvl7pPr>
      <a:lvl8pPr indent="600075" algn="ctr" defTabSz="219075" eaLnBrk="1" hangingPunct="1">
        <a:defRPr sz="2250" b="1">
          <a:solidFill>
            <a:srgbClr val="FAC93D"/>
          </a:solidFill>
          <a:latin typeface="+mj-lt"/>
          <a:ea typeface="+mj-ea"/>
          <a:cs typeface="+mj-cs"/>
          <a:sym typeface="Roboto Regular"/>
        </a:defRPr>
      </a:lvl8pPr>
      <a:lvl9pPr indent="685800" algn="ctr" defTabSz="219075" eaLnBrk="1" hangingPunct="1">
        <a:defRPr sz="2250" b="1">
          <a:solidFill>
            <a:srgbClr val="FAC93D"/>
          </a:solidFill>
          <a:latin typeface="+mj-lt"/>
          <a:ea typeface="+mj-ea"/>
          <a:cs typeface="+mj-cs"/>
          <a:sym typeface="Roboto Regular"/>
        </a:defRPr>
      </a:lvl9pPr>
    </p:bodyStyle>
    <p:otherStyle>
      <a:lvl1pPr algn="ctr" defTabSz="219075" eaLnBrk="1" hangingPunct="1">
        <a:defRPr b="1">
          <a:solidFill>
            <a:schemeClr val="tx1"/>
          </a:solidFill>
          <a:latin typeface="+mn-lt"/>
          <a:ea typeface="+mn-ea"/>
          <a:cs typeface="+mn-cs"/>
          <a:sym typeface="Roboto Regular"/>
        </a:defRPr>
      </a:lvl1pPr>
      <a:lvl2pPr indent="85725" algn="ctr" defTabSz="219075" eaLnBrk="1" hangingPunct="1">
        <a:defRPr b="1">
          <a:solidFill>
            <a:schemeClr val="tx1"/>
          </a:solidFill>
          <a:latin typeface="+mn-lt"/>
          <a:ea typeface="+mn-ea"/>
          <a:cs typeface="+mn-cs"/>
          <a:sym typeface="Roboto Regular"/>
        </a:defRPr>
      </a:lvl2pPr>
      <a:lvl3pPr indent="171450" algn="ctr" defTabSz="219075" eaLnBrk="1" hangingPunct="1">
        <a:defRPr b="1">
          <a:solidFill>
            <a:schemeClr val="tx1"/>
          </a:solidFill>
          <a:latin typeface="+mn-lt"/>
          <a:ea typeface="+mn-ea"/>
          <a:cs typeface="+mn-cs"/>
          <a:sym typeface="Roboto Regular"/>
        </a:defRPr>
      </a:lvl3pPr>
      <a:lvl4pPr indent="257175" algn="ctr" defTabSz="219075" eaLnBrk="1" hangingPunct="1">
        <a:defRPr b="1">
          <a:solidFill>
            <a:schemeClr val="tx1"/>
          </a:solidFill>
          <a:latin typeface="+mn-lt"/>
          <a:ea typeface="+mn-ea"/>
          <a:cs typeface="+mn-cs"/>
          <a:sym typeface="Roboto Regular"/>
        </a:defRPr>
      </a:lvl4pPr>
      <a:lvl5pPr indent="342900" algn="ctr" defTabSz="219075" eaLnBrk="1" hangingPunct="1">
        <a:defRPr b="1">
          <a:solidFill>
            <a:schemeClr val="tx1"/>
          </a:solidFill>
          <a:latin typeface="+mn-lt"/>
          <a:ea typeface="+mn-ea"/>
          <a:cs typeface="+mn-cs"/>
          <a:sym typeface="Roboto Regular"/>
        </a:defRPr>
      </a:lvl5pPr>
      <a:lvl6pPr indent="428625" algn="ctr" defTabSz="219075" eaLnBrk="1" hangingPunct="1">
        <a:defRPr b="1">
          <a:solidFill>
            <a:schemeClr val="tx1"/>
          </a:solidFill>
          <a:latin typeface="+mn-lt"/>
          <a:ea typeface="+mn-ea"/>
          <a:cs typeface="+mn-cs"/>
          <a:sym typeface="Roboto Regular"/>
        </a:defRPr>
      </a:lvl6pPr>
      <a:lvl7pPr indent="514350" algn="ctr" defTabSz="219075" eaLnBrk="1" hangingPunct="1">
        <a:defRPr b="1">
          <a:solidFill>
            <a:schemeClr val="tx1"/>
          </a:solidFill>
          <a:latin typeface="+mn-lt"/>
          <a:ea typeface="+mn-ea"/>
          <a:cs typeface="+mn-cs"/>
          <a:sym typeface="Roboto Regular"/>
        </a:defRPr>
      </a:lvl7pPr>
      <a:lvl8pPr indent="600075" algn="ctr" defTabSz="219075" eaLnBrk="1" hangingPunct="1">
        <a:defRPr b="1">
          <a:solidFill>
            <a:schemeClr val="tx1"/>
          </a:solidFill>
          <a:latin typeface="+mn-lt"/>
          <a:ea typeface="+mn-ea"/>
          <a:cs typeface="+mn-cs"/>
          <a:sym typeface="Roboto Regular"/>
        </a:defRPr>
      </a:lvl8pPr>
      <a:lvl9pPr indent="685800" algn="ctr" defTabSz="219075" eaLnBrk="1" hangingPunct="1">
        <a:defRPr b="1">
          <a:solidFill>
            <a:schemeClr val="tx1"/>
          </a:solidFill>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OneDrive%20-%20WMW/Documents/Work%20Experience%20Docs/On%20Site%20Work%20Experience/Employer%20Toolkit%20-%20FULL%20VERSION.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Administration/OneDrive%20-%20WMW/Documents/Work%20Experience%20Docs/On%20Site%20Work%20Experience/Youth%20Worksite%20Employer%20Agreement%20-%20FINAL.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129DA9-27B3-4DC1-8B93-E77ED90F3ADC}"/>
              </a:ext>
            </a:extLst>
          </p:cNvPr>
          <p:cNvSpPr>
            <a:spLocks noGrp="1"/>
          </p:cNvSpPr>
          <p:nvPr>
            <p:ph type="body" sz="quarter" idx="12"/>
          </p:nvPr>
        </p:nvSpPr>
        <p:spPr/>
        <p:txBody>
          <a:bodyPr>
            <a:normAutofit lnSpcReduction="10000"/>
          </a:bodyPr>
          <a:lstStyle/>
          <a:p>
            <a:pPr algn="ctr"/>
            <a:r>
              <a:rPr lang="en-US" dirty="0"/>
              <a:t>Youth Programs</a:t>
            </a:r>
          </a:p>
          <a:p>
            <a:pPr algn="ctr"/>
            <a:r>
              <a:rPr lang="en-US" dirty="0"/>
              <a:t>Information Session</a:t>
            </a:r>
          </a:p>
        </p:txBody>
      </p:sp>
    </p:spTree>
    <p:extLst>
      <p:ext uri="{BB962C8B-B14F-4D97-AF65-F5344CB8AC3E}">
        <p14:creationId xmlns:p14="http://schemas.microsoft.com/office/powerpoint/2010/main" val="230738529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8BA885-0E60-4509-8BE2-918621BA8E55}"/>
              </a:ext>
            </a:extLst>
          </p:cNvPr>
          <p:cNvSpPr>
            <a:spLocks noGrp="1"/>
          </p:cNvSpPr>
          <p:nvPr>
            <p:ph type="body" sz="quarter" idx="10"/>
          </p:nvPr>
        </p:nvSpPr>
        <p:spPr/>
        <p:txBody>
          <a:bodyPr/>
          <a:lstStyle/>
          <a:p>
            <a:r>
              <a:rPr lang="en-US" dirty="0"/>
              <a:t>Employer Toolkit</a:t>
            </a:r>
          </a:p>
        </p:txBody>
      </p:sp>
      <p:sp>
        <p:nvSpPr>
          <p:cNvPr id="3" name="Text Placeholder 2">
            <a:extLst>
              <a:ext uri="{FF2B5EF4-FFF2-40B4-BE49-F238E27FC236}">
                <a16:creationId xmlns:a16="http://schemas.microsoft.com/office/drawing/2014/main" id="{43A219DD-46C7-4859-9296-D5799DE9EDDB}"/>
              </a:ext>
            </a:extLst>
          </p:cNvPr>
          <p:cNvSpPr>
            <a:spLocks noGrp="1"/>
          </p:cNvSpPr>
          <p:nvPr>
            <p:ph type="body" sz="quarter" idx="11"/>
          </p:nvPr>
        </p:nvSpPr>
        <p:spPr/>
        <p:txBody>
          <a:bodyPr>
            <a:normAutofit/>
          </a:bodyPr>
          <a:lstStyle/>
          <a:p>
            <a:pPr marL="342900" indent="-342900">
              <a:spcAft>
                <a:spcPts val="1200"/>
              </a:spcAft>
              <a:buFont typeface="Arial" panose="020B0604020202020204" pitchFamily="34" charset="0"/>
              <a:buChar char="•"/>
            </a:pPr>
            <a:r>
              <a:rPr lang="en-US" sz="2000" dirty="0"/>
              <a:t>Resources for worksites to utilize throughout the six-week program.</a:t>
            </a:r>
          </a:p>
          <a:p>
            <a:pPr marL="342900" indent="-342900">
              <a:spcAft>
                <a:spcPts val="1200"/>
              </a:spcAft>
              <a:buFont typeface="Arial" panose="020B0604020202020204" pitchFamily="34" charset="0"/>
              <a:buChar char="•"/>
            </a:pPr>
            <a:r>
              <a:rPr lang="en-US" sz="2000" dirty="0"/>
              <a:t>Child Labor Law information.</a:t>
            </a:r>
          </a:p>
          <a:p>
            <a:pPr marL="342900" indent="-342900">
              <a:spcAft>
                <a:spcPts val="1200"/>
              </a:spcAft>
              <a:buFont typeface="Arial" panose="020B0604020202020204" pitchFamily="34" charset="0"/>
              <a:buChar char="•"/>
            </a:pPr>
            <a:r>
              <a:rPr lang="en-US" sz="2000" dirty="0"/>
              <a:t>Manpower Information.</a:t>
            </a:r>
          </a:p>
          <a:p>
            <a:pPr marL="342900" indent="-342900">
              <a:spcAft>
                <a:spcPts val="1200"/>
              </a:spcAft>
              <a:buFont typeface="Arial" panose="020B0604020202020204" pitchFamily="34" charset="0"/>
              <a:buChar char="•"/>
            </a:pPr>
            <a:r>
              <a:rPr lang="en-US" sz="2000" dirty="0"/>
              <a:t>Best practices &amp; suggestions.</a:t>
            </a:r>
          </a:p>
          <a:p>
            <a:pPr marL="342900" indent="-342900">
              <a:spcAft>
                <a:spcPts val="1200"/>
              </a:spcAft>
              <a:buFont typeface="Arial" panose="020B0604020202020204" pitchFamily="34" charset="0"/>
              <a:buChar char="•"/>
            </a:pPr>
            <a:r>
              <a:rPr lang="en-US" sz="2000" dirty="0">
                <a:solidFill>
                  <a:schemeClr val="bg1"/>
                </a:solidFill>
              </a:rPr>
              <a:t>Weekly Evaluation &amp; Timesheet.</a:t>
            </a:r>
          </a:p>
          <a:p>
            <a:pPr marL="342900" indent="-342900">
              <a:spcAft>
                <a:spcPts val="1200"/>
              </a:spcAft>
              <a:buFont typeface="Arial" panose="020B0604020202020204" pitchFamily="34" charset="0"/>
              <a:buChar char="•"/>
            </a:pPr>
            <a:r>
              <a:rPr lang="en-US" sz="2000" dirty="0"/>
              <a:t>Employer Issue Form.</a:t>
            </a:r>
          </a:p>
          <a:p>
            <a:pPr>
              <a:spcAft>
                <a:spcPts val="1200"/>
              </a:spcAft>
            </a:pPr>
            <a:endParaRPr lang="en-US" sz="2000" dirty="0"/>
          </a:p>
          <a:p>
            <a:pPr>
              <a:spcAft>
                <a:spcPts val="1200"/>
              </a:spcAft>
            </a:pPr>
            <a:r>
              <a:rPr lang="en-US" sz="2000" dirty="0">
                <a:hlinkClick r:id="rId3"/>
              </a:rPr>
              <a:t>Youth Employer Worksite Toolkit</a:t>
            </a:r>
          </a:p>
        </p:txBody>
      </p:sp>
      <p:sp>
        <p:nvSpPr>
          <p:cNvPr id="4" name="Slide Number Placeholder 3">
            <a:extLst>
              <a:ext uri="{FF2B5EF4-FFF2-40B4-BE49-F238E27FC236}">
                <a16:creationId xmlns:a16="http://schemas.microsoft.com/office/drawing/2014/main" id="{9671F934-321D-46AF-A2FC-39B3E0D76F52}"/>
              </a:ext>
            </a:extLst>
          </p:cNvPr>
          <p:cNvSpPr>
            <a:spLocks noGrp="1"/>
          </p:cNvSpPr>
          <p:nvPr>
            <p:ph type="sldNum" sz="quarter" idx="12"/>
          </p:nvPr>
        </p:nvSpPr>
        <p:spPr/>
        <p:txBody>
          <a:bodyPr/>
          <a:lstStyle/>
          <a:p>
            <a:fld id="{C0EC624E-2406-45B9-AD07-38DBB4D7724F}" type="slidenum">
              <a:rPr lang="en-US" smtClean="0"/>
              <a:pPr/>
              <a:t>10</a:t>
            </a:fld>
            <a:endParaRPr lang="en-US" dirty="0"/>
          </a:p>
        </p:txBody>
      </p:sp>
    </p:spTree>
    <p:extLst>
      <p:ext uri="{BB962C8B-B14F-4D97-AF65-F5344CB8AC3E}">
        <p14:creationId xmlns:p14="http://schemas.microsoft.com/office/powerpoint/2010/main" val="20253862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4FAE06-0B7E-4D6E-8BA8-F47F6A060A59}"/>
              </a:ext>
            </a:extLst>
          </p:cNvPr>
          <p:cNvSpPr>
            <a:spLocks noGrp="1"/>
          </p:cNvSpPr>
          <p:nvPr>
            <p:ph type="body" sz="quarter" idx="10"/>
          </p:nvPr>
        </p:nvSpPr>
        <p:spPr/>
        <p:txBody>
          <a:bodyPr/>
          <a:lstStyle/>
          <a:p>
            <a:r>
              <a:rPr lang="en-US" dirty="0"/>
              <a:t>Agreement</a:t>
            </a:r>
          </a:p>
        </p:txBody>
      </p:sp>
      <p:sp>
        <p:nvSpPr>
          <p:cNvPr id="3" name="Text Placeholder 2">
            <a:extLst>
              <a:ext uri="{FF2B5EF4-FFF2-40B4-BE49-F238E27FC236}">
                <a16:creationId xmlns:a16="http://schemas.microsoft.com/office/drawing/2014/main" id="{D332A2B4-FC4E-42B0-8DD6-FA67DF70E17B}"/>
              </a:ext>
            </a:extLst>
          </p:cNvPr>
          <p:cNvSpPr>
            <a:spLocks noGrp="1"/>
          </p:cNvSpPr>
          <p:nvPr>
            <p:ph type="body" sz="quarter" idx="11"/>
          </p:nvPr>
        </p:nvSpPr>
        <p:spPr/>
        <p:txBody>
          <a:bodyPr/>
          <a:lstStyle/>
          <a:p>
            <a:r>
              <a:rPr lang="en-US" dirty="0"/>
              <a:t>The Agreement will be made between WMW!/ACSET and the Worksite Employer (you)</a:t>
            </a:r>
          </a:p>
          <a:p>
            <a:endParaRPr lang="en-US" dirty="0"/>
          </a:p>
          <a:p>
            <a:r>
              <a:rPr lang="en-US" dirty="0"/>
              <a:t>The Agreement outlines the obligations of WMW! and the Worksite Employer</a:t>
            </a:r>
          </a:p>
          <a:p>
            <a:endParaRPr lang="en-US" dirty="0"/>
          </a:p>
          <a:p>
            <a:r>
              <a:rPr lang="en-US" dirty="0">
                <a:hlinkClick r:id="rId3" action="ppaction://hlinkfile"/>
              </a:rPr>
              <a:t>Youth Employer Worksite Agreement</a:t>
            </a:r>
            <a:endParaRPr lang="en-US" dirty="0"/>
          </a:p>
        </p:txBody>
      </p:sp>
      <p:sp>
        <p:nvSpPr>
          <p:cNvPr id="4" name="Slide Number Placeholder 3">
            <a:extLst>
              <a:ext uri="{FF2B5EF4-FFF2-40B4-BE49-F238E27FC236}">
                <a16:creationId xmlns:a16="http://schemas.microsoft.com/office/drawing/2014/main" id="{6F1F4831-7F6C-4BCA-B15B-8E2B4E4B538E}"/>
              </a:ext>
            </a:extLst>
          </p:cNvPr>
          <p:cNvSpPr>
            <a:spLocks noGrp="1"/>
          </p:cNvSpPr>
          <p:nvPr>
            <p:ph type="sldNum" sz="quarter" idx="12"/>
          </p:nvPr>
        </p:nvSpPr>
        <p:spPr/>
        <p:txBody>
          <a:bodyPr/>
          <a:lstStyle/>
          <a:p>
            <a:fld id="{C0EC624E-2406-45B9-AD07-38DBB4D7724F}" type="slidenum">
              <a:rPr lang="en-US" smtClean="0"/>
              <a:pPr/>
              <a:t>11</a:t>
            </a:fld>
            <a:endParaRPr lang="en-US" dirty="0"/>
          </a:p>
        </p:txBody>
      </p:sp>
    </p:spTree>
    <p:extLst>
      <p:ext uri="{BB962C8B-B14F-4D97-AF65-F5344CB8AC3E}">
        <p14:creationId xmlns:p14="http://schemas.microsoft.com/office/powerpoint/2010/main" val="19859929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E0745E-B46E-4FCA-9D26-7F7B20123197}"/>
              </a:ext>
            </a:extLst>
          </p:cNvPr>
          <p:cNvSpPr>
            <a:spLocks noGrp="1"/>
          </p:cNvSpPr>
          <p:nvPr>
            <p:ph type="body" sz="quarter" idx="10"/>
          </p:nvPr>
        </p:nvSpPr>
        <p:spPr/>
        <p:txBody>
          <a:bodyPr/>
          <a:lstStyle/>
          <a:p>
            <a:r>
              <a:rPr lang="en-US" dirty="0">
                <a:latin typeface="+mj-lt"/>
              </a:rPr>
              <a:t>Samantha Salter</a:t>
            </a:r>
          </a:p>
          <a:p>
            <a:r>
              <a:rPr lang="en-US" sz="2000" dirty="0"/>
              <a:t>Business Solutions Representative</a:t>
            </a:r>
          </a:p>
          <a:p>
            <a:r>
              <a:rPr lang="en-US" sz="2000" dirty="0"/>
              <a:t>Youth Solutions</a:t>
            </a:r>
          </a:p>
        </p:txBody>
      </p:sp>
      <p:sp>
        <p:nvSpPr>
          <p:cNvPr id="3" name="Text Placeholder 2">
            <a:extLst>
              <a:ext uri="{FF2B5EF4-FFF2-40B4-BE49-F238E27FC236}">
                <a16:creationId xmlns:a16="http://schemas.microsoft.com/office/drawing/2014/main" id="{81DD8C8A-785B-4276-A39A-E627C7D95F6B}"/>
              </a:ext>
            </a:extLst>
          </p:cNvPr>
          <p:cNvSpPr>
            <a:spLocks noGrp="1"/>
          </p:cNvSpPr>
          <p:nvPr>
            <p:ph type="body" sz="quarter" idx="11"/>
          </p:nvPr>
        </p:nvSpPr>
        <p:spPr>
          <a:xfrm>
            <a:off x="3914603" y="5051339"/>
            <a:ext cx="1794914" cy="324917"/>
          </a:xfrm>
        </p:spPr>
        <p:txBody>
          <a:bodyPr/>
          <a:lstStyle/>
          <a:p>
            <a:r>
              <a:rPr lang="en-US" sz="1400" dirty="0"/>
              <a:t>202-744-9670 (c)</a:t>
            </a:r>
          </a:p>
        </p:txBody>
      </p:sp>
      <p:sp>
        <p:nvSpPr>
          <p:cNvPr id="4" name="Text Placeholder 3">
            <a:extLst>
              <a:ext uri="{FF2B5EF4-FFF2-40B4-BE49-F238E27FC236}">
                <a16:creationId xmlns:a16="http://schemas.microsoft.com/office/drawing/2014/main" id="{F3DC4EC7-6FC7-4653-8E0C-6ECB662D8667}"/>
              </a:ext>
            </a:extLst>
          </p:cNvPr>
          <p:cNvSpPr>
            <a:spLocks noGrp="1"/>
          </p:cNvSpPr>
          <p:nvPr>
            <p:ph type="body" sz="quarter" idx="12"/>
          </p:nvPr>
        </p:nvSpPr>
        <p:spPr>
          <a:xfrm>
            <a:off x="3914603" y="5542504"/>
            <a:ext cx="2363585" cy="324917"/>
          </a:xfrm>
        </p:spPr>
        <p:txBody>
          <a:bodyPr/>
          <a:lstStyle/>
          <a:p>
            <a:r>
              <a:rPr lang="en-US" sz="1400" dirty="0"/>
              <a:t>ssalter@westmiworks.org</a:t>
            </a:r>
          </a:p>
        </p:txBody>
      </p:sp>
      <p:sp>
        <p:nvSpPr>
          <p:cNvPr id="5" name="Text Placeholder 4">
            <a:extLst>
              <a:ext uri="{FF2B5EF4-FFF2-40B4-BE49-F238E27FC236}">
                <a16:creationId xmlns:a16="http://schemas.microsoft.com/office/drawing/2014/main" id="{061F45EE-E886-429D-929A-0615FF3020DC}"/>
              </a:ext>
            </a:extLst>
          </p:cNvPr>
          <p:cNvSpPr>
            <a:spLocks noGrp="1"/>
          </p:cNvSpPr>
          <p:nvPr>
            <p:ph type="body" sz="quarter" idx="13"/>
          </p:nvPr>
        </p:nvSpPr>
        <p:spPr>
          <a:xfrm>
            <a:off x="6278189" y="5049261"/>
            <a:ext cx="1794914" cy="324917"/>
          </a:xfrm>
        </p:spPr>
        <p:txBody>
          <a:bodyPr/>
          <a:lstStyle/>
          <a:p>
            <a:r>
              <a:rPr lang="en-US" sz="1400" dirty="0"/>
              <a:t>Regional</a:t>
            </a:r>
          </a:p>
        </p:txBody>
      </p:sp>
    </p:spTree>
    <p:extLst>
      <p:ext uri="{BB962C8B-B14F-4D97-AF65-F5344CB8AC3E}">
        <p14:creationId xmlns:p14="http://schemas.microsoft.com/office/powerpoint/2010/main" val="13359188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E0189-82CB-43FA-B3B0-E92E120C5540}"/>
              </a:ext>
            </a:extLst>
          </p:cNvPr>
          <p:cNvSpPr txBox="1"/>
          <p:nvPr/>
        </p:nvSpPr>
        <p:spPr>
          <a:xfrm>
            <a:off x="676382" y="1657990"/>
            <a:ext cx="10839236"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tx1"/>
                </a:solidFill>
                <a:effectLst/>
                <a:uFillTx/>
                <a:latin typeface="+mj-lt"/>
                <a:ea typeface="+mj-ea"/>
                <a:cs typeface="+mj-cs"/>
                <a:sym typeface="Roboto Regular"/>
              </a:rPr>
              <a:t>Youth Employment Services</a:t>
            </a:r>
          </a:p>
        </p:txBody>
      </p:sp>
      <p:sp>
        <p:nvSpPr>
          <p:cNvPr id="4" name="TextBox 3">
            <a:extLst>
              <a:ext uri="{FF2B5EF4-FFF2-40B4-BE49-F238E27FC236}">
                <a16:creationId xmlns:a16="http://schemas.microsoft.com/office/drawing/2014/main" id="{521AB17C-A088-1AFA-9B64-088572B87FFB}"/>
              </a:ext>
            </a:extLst>
          </p:cNvPr>
          <p:cNvSpPr txBox="1"/>
          <p:nvPr/>
        </p:nvSpPr>
        <p:spPr>
          <a:xfrm>
            <a:off x="3898111" y="2437691"/>
            <a:ext cx="3938578" cy="14568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ctr" defTabSz="825500" rtl="0" fontAlgn="auto" latinLnBrk="1" hangingPunct="0">
              <a:lnSpc>
                <a:spcPct val="100000"/>
              </a:lnSpc>
              <a:spcBef>
                <a:spcPts val="0"/>
              </a:spcBef>
              <a:spcAft>
                <a:spcPts val="0"/>
              </a:spcAft>
              <a:buClrTx/>
              <a:buSzTx/>
              <a:tabLst/>
            </a:pPr>
            <a:r>
              <a:rPr kumimoji="0" lang="en-US" sz="4400" b="0" i="0" u="none" strike="noStrike" cap="none" spc="0" normalizeH="0" baseline="0" dirty="0">
                <a:ln>
                  <a:noFill/>
                </a:ln>
                <a:solidFill>
                  <a:srgbClr val="FAC93D"/>
                </a:solidFill>
                <a:effectLst/>
                <a:uFillTx/>
                <a:latin typeface="+mj-lt"/>
                <a:ea typeface="+mj-ea"/>
                <a:cs typeface="+mj-cs"/>
                <a:sym typeface="Roboto Regular"/>
              </a:rPr>
              <a:t>14-24 year </a:t>
            </a:r>
            <a:r>
              <a:rPr kumimoji="0" lang="en-US" sz="4400" b="0" i="0" u="none" strike="noStrike" cap="none" spc="0" normalizeH="0" baseline="0" dirty="0" err="1">
                <a:ln>
                  <a:noFill/>
                </a:ln>
                <a:solidFill>
                  <a:srgbClr val="FAC93D"/>
                </a:solidFill>
                <a:effectLst/>
                <a:uFillTx/>
                <a:latin typeface="+mj-lt"/>
                <a:ea typeface="+mj-ea"/>
                <a:cs typeface="+mj-cs"/>
                <a:sym typeface="Roboto Regular"/>
              </a:rPr>
              <a:t>olds</a:t>
            </a:r>
            <a:endParaRPr kumimoji="0" lang="en-US" sz="4400" b="0" i="0" u="none" strike="noStrike" cap="none" spc="0" normalizeH="0" baseline="0" dirty="0">
              <a:ln>
                <a:noFill/>
              </a:ln>
              <a:solidFill>
                <a:srgbClr val="FAC93D"/>
              </a:solidFill>
              <a:effectLst/>
              <a:uFillTx/>
              <a:latin typeface="+mj-lt"/>
              <a:ea typeface="+mj-ea"/>
              <a:cs typeface="+mj-cs"/>
              <a:sym typeface="Roboto Regular"/>
            </a:endParaRPr>
          </a:p>
          <a:p>
            <a:pPr marR="0" algn="ctr" defTabSz="825500" rtl="0" fontAlgn="auto" latinLnBrk="1" hangingPunct="0">
              <a:lnSpc>
                <a:spcPct val="100000"/>
              </a:lnSpc>
              <a:spcBef>
                <a:spcPts val="0"/>
              </a:spcBef>
              <a:spcAft>
                <a:spcPts val="0"/>
              </a:spcAft>
              <a:buClrTx/>
              <a:buSzTx/>
              <a:tabLst/>
            </a:pPr>
            <a:endParaRPr kumimoji="0" lang="en-US" sz="4400" b="0" i="0" u="none" strike="noStrike" cap="none" spc="0" normalizeH="0" baseline="0" dirty="0">
              <a:ln>
                <a:noFill/>
              </a:ln>
              <a:solidFill>
                <a:srgbClr val="FAC93D"/>
              </a:solidFill>
              <a:effectLst/>
              <a:uFillTx/>
              <a:latin typeface="+mj-lt"/>
              <a:ea typeface="+mj-ea"/>
              <a:cs typeface="+mj-cs"/>
              <a:sym typeface="Roboto Regular"/>
            </a:endParaRPr>
          </a:p>
        </p:txBody>
      </p:sp>
      <p:sp>
        <p:nvSpPr>
          <p:cNvPr id="5" name="TextBox 4">
            <a:extLst>
              <a:ext uri="{FF2B5EF4-FFF2-40B4-BE49-F238E27FC236}">
                <a16:creationId xmlns:a16="http://schemas.microsoft.com/office/drawing/2014/main" id="{ED99D4CF-D5EC-FAA5-EDEA-87F8F07801CB}"/>
              </a:ext>
            </a:extLst>
          </p:cNvPr>
          <p:cNvSpPr txBox="1"/>
          <p:nvPr/>
        </p:nvSpPr>
        <p:spPr>
          <a:xfrm>
            <a:off x="396350" y="4218022"/>
            <a:ext cx="5471050"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342900" marR="0" indent="-3429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chemeClr val="bg1"/>
                </a:solidFill>
                <a:effectLst/>
                <a:uFillTx/>
                <a:latin typeface="+mj-lt"/>
                <a:ea typeface="+mj-ea"/>
                <a:cs typeface="+mj-cs"/>
                <a:sym typeface="Roboto Regular"/>
              </a:rPr>
              <a:t>Complete high school degree or GED</a:t>
            </a:r>
          </a:p>
          <a:p>
            <a:pPr marL="342900" marR="0" indent="-3429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2400" b="0" dirty="0">
                <a:solidFill>
                  <a:schemeClr val="bg1"/>
                </a:solidFill>
              </a:rPr>
              <a:t>Gain Work Experience</a:t>
            </a:r>
          </a:p>
          <a:p>
            <a:pPr marL="342900" marR="0" indent="-3429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chemeClr val="bg1"/>
                </a:solidFill>
                <a:effectLst/>
                <a:uFillTx/>
                <a:latin typeface="+mj-lt"/>
                <a:ea typeface="+mj-ea"/>
                <a:cs typeface="+mj-cs"/>
                <a:sym typeface="Roboto Regular"/>
              </a:rPr>
              <a:t>Prepare for a satisfying career</a:t>
            </a:r>
          </a:p>
        </p:txBody>
      </p:sp>
      <p:sp>
        <p:nvSpPr>
          <p:cNvPr id="6" name="TextBox 5">
            <a:extLst>
              <a:ext uri="{FF2B5EF4-FFF2-40B4-BE49-F238E27FC236}">
                <a16:creationId xmlns:a16="http://schemas.microsoft.com/office/drawing/2014/main" id="{ADBC4514-74A5-C53B-6647-149B4B2FABDB}"/>
              </a:ext>
            </a:extLst>
          </p:cNvPr>
          <p:cNvSpPr txBox="1"/>
          <p:nvPr/>
        </p:nvSpPr>
        <p:spPr>
          <a:xfrm>
            <a:off x="6549887" y="4084653"/>
            <a:ext cx="5138530" cy="26879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chemeClr val="bg1"/>
                </a:solidFill>
                <a:effectLst/>
                <a:uFillTx/>
                <a:latin typeface="+mj-lt"/>
                <a:ea typeface="+mj-ea"/>
                <a:cs typeface="+mj-cs"/>
                <a:sym typeface="Roboto Regular"/>
              </a:rPr>
              <a:t>Access to tutoring and resources</a:t>
            </a:r>
          </a:p>
          <a:p>
            <a:pPr marL="342900" marR="0" indent="-3429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2400" b="0" dirty="0">
                <a:solidFill>
                  <a:schemeClr val="bg1"/>
                </a:solidFill>
              </a:rPr>
              <a:t>Opportunities to explore interests and skills</a:t>
            </a:r>
          </a:p>
          <a:p>
            <a:pPr marL="342900" marR="0" indent="-342900" algn="l" defTabSz="825500" rtl="0" fontAlgn="auto" latinLnBrk="1" hangingPunct="0">
              <a:lnSpc>
                <a:spcPct val="100000"/>
              </a:lnSpc>
              <a:spcBef>
                <a:spcPts val="0"/>
              </a:spcBef>
              <a:spcAft>
                <a:spcPts val="0"/>
              </a:spcAft>
              <a:buClrTx/>
              <a:buSzTx/>
              <a:buFont typeface="Arial" panose="020B0604020202020204" pitchFamily="34" charset="0"/>
              <a:buChar char="•"/>
              <a:tabLst/>
            </a:pPr>
            <a:r>
              <a:rPr lang="en-US" sz="2400" b="0" dirty="0">
                <a:solidFill>
                  <a:schemeClr val="bg1"/>
                </a:solidFill>
              </a:rPr>
              <a:t>Assistance with transportation, childcare, work-related clothing, and more</a:t>
            </a:r>
          </a:p>
          <a:p>
            <a:pPr marR="0" algn="l" defTabSz="825500" rtl="0" fontAlgn="auto" latinLnBrk="1" hangingPunct="0">
              <a:lnSpc>
                <a:spcPct val="100000"/>
              </a:lnSpc>
              <a:spcBef>
                <a:spcPts val="0"/>
              </a:spcBef>
              <a:spcAft>
                <a:spcPts val="0"/>
              </a:spcAft>
              <a:buClrTx/>
              <a:buSzTx/>
              <a:tabLst/>
            </a:pPr>
            <a:endParaRPr kumimoji="0" lang="en-US" sz="2400" b="0" i="0" u="none" strike="noStrike" cap="none" spc="0" normalizeH="0" baseline="0" dirty="0">
              <a:ln>
                <a:noFill/>
              </a:ln>
              <a:solidFill>
                <a:schemeClr val="bg1"/>
              </a:solidFill>
              <a:effectLst/>
              <a:uFillTx/>
              <a:latin typeface="+mj-lt"/>
              <a:ea typeface="+mj-ea"/>
              <a:cs typeface="+mj-cs"/>
              <a:sym typeface="Roboto Regular"/>
            </a:endParaRPr>
          </a:p>
        </p:txBody>
      </p:sp>
    </p:spTree>
    <p:extLst>
      <p:ext uri="{BB962C8B-B14F-4D97-AF65-F5344CB8AC3E}">
        <p14:creationId xmlns:p14="http://schemas.microsoft.com/office/powerpoint/2010/main" val="39531349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B08C74-9AAC-41E0-B104-1509261BB8D0}"/>
              </a:ext>
            </a:extLst>
          </p:cNvPr>
          <p:cNvSpPr>
            <a:spLocks noGrp="1"/>
          </p:cNvSpPr>
          <p:nvPr>
            <p:ph type="body" sz="quarter" idx="10"/>
          </p:nvPr>
        </p:nvSpPr>
        <p:spPr/>
        <p:txBody>
          <a:bodyPr/>
          <a:lstStyle/>
          <a:p>
            <a:r>
              <a:rPr lang="en-US" dirty="0"/>
              <a:t>Talent Tours</a:t>
            </a:r>
          </a:p>
        </p:txBody>
      </p:sp>
      <p:sp>
        <p:nvSpPr>
          <p:cNvPr id="3" name="Text Placeholder 2">
            <a:extLst>
              <a:ext uri="{FF2B5EF4-FFF2-40B4-BE49-F238E27FC236}">
                <a16:creationId xmlns:a16="http://schemas.microsoft.com/office/drawing/2014/main" id="{F06337B1-3747-415F-A885-09A5A747B5E3}"/>
              </a:ext>
            </a:extLst>
          </p:cNvPr>
          <p:cNvSpPr>
            <a:spLocks noGrp="1"/>
          </p:cNvSpPr>
          <p:nvPr>
            <p:ph type="body" sz="quarter" idx="11"/>
          </p:nvPr>
        </p:nvSpPr>
        <p:spPr/>
        <p:txBody>
          <a:bodyPr/>
          <a:lstStyle/>
          <a:p>
            <a:pPr marL="342900" lvl="2" indent="-342900">
              <a:buFont typeface="Arial" panose="020B0604020202020204" pitchFamily="34" charset="0"/>
              <a:buChar char="•"/>
            </a:pPr>
            <a:r>
              <a:rPr lang="en-US" dirty="0"/>
              <a:t>Open your doors and invite youth to observe your operations first-hand.</a:t>
            </a:r>
          </a:p>
          <a:p>
            <a:pPr marL="342900" lvl="2" indent="-342900">
              <a:buFont typeface="Arial" panose="020B0604020202020204" pitchFamily="34" charset="0"/>
              <a:buChar char="•"/>
            </a:pPr>
            <a:r>
              <a:rPr lang="en-US" dirty="0"/>
              <a:t>Introduce youth to available career paths</a:t>
            </a:r>
          </a:p>
          <a:p>
            <a:pPr marL="342900" lvl="2" indent="-342900">
              <a:buFont typeface="Arial" panose="020B0604020202020204" pitchFamily="34" charset="0"/>
              <a:buChar char="•"/>
            </a:pPr>
            <a:r>
              <a:rPr lang="en-US" dirty="0"/>
              <a:t>Build a stronger relationship with regional youth</a:t>
            </a:r>
          </a:p>
          <a:p>
            <a:pPr marL="342900" lvl="2" indent="-342900">
              <a:buFont typeface="Arial" panose="020B0604020202020204" pitchFamily="34" charset="0"/>
              <a:buChar char="•"/>
            </a:pPr>
            <a:r>
              <a:rPr lang="en-US" dirty="0"/>
              <a:t>Establish a talent pipeline</a:t>
            </a:r>
          </a:p>
          <a:p>
            <a:pPr marL="342900" lvl="2" indent="-342900">
              <a:buFont typeface="Arial" panose="020B0604020202020204" pitchFamily="34" charset="0"/>
              <a:buChar char="•"/>
            </a:pPr>
            <a:r>
              <a:rPr lang="en-US" dirty="0"/>
              <a:t>Tell your company’s story</a:t>
            </a:r>
          </a:p>
          <a:p>
            <a:pPr marL="342900" lvl="2" indent="-342900">
              <a:buFont typeface="Arial" panose="020B0604020202020204" pitchFamily="34" charset="0"/>
              <a:buChar char="•"/>
            </a:pPr>
            <a:r>
              <a:rPr lang="en-US" dirty="0"/>
              <a:t>Dispel myths of your trade</a:t>
            </a:r>
          </a:p>
          <a:p>
            <a:pPr marL="342900" lvl="2" indent="-342900">
              <a:buFont typeface="Arial" panose="020B0604020202020204" pitchFamily="34" charset="0"/>
              <a:buChar char="•"/>
            </a:pPr>
            <a:r>
              <a:rPr lang="en-US" dirty="0"/>
              <a:t>Highlight economic importance of your industry</a:t>
            </a:r>
          </a:p>
          <a:p>
            <a:pPr marL="342900" lvl="2" indent="-342900">
              <a:buFont typeface="Arial" panose="020B0604020202020204" pitchFamily="34" charset="0"/>
              <a:buChar char="•"/>
            </a:pPr>
            <a:r>
              <a:rPr lang="en-US" dirty="0"/>
              <a:t>1-2 Hours commitment </a:t>
            </a:r>
          </a:p>
        </p:txBody>
      </p:sp>
      <p:sp>
        <p:nvSpPr>
          <p:cNvPr id="4" name="Slide Number Placeholder 3">
            <a:extLst>
              <a:ext uri="{FF2B5EF4-FFF2-40B4-BE49-F238E27FC236}">
                <a16:creationId xmlns:a16="http://schemas.microsoft.com/office/drawing/2014/main" id="{6B018C13-77F6-4066-A52E-46597D018F34}"/>
              </a:ext>
            </a:extLst>
          </p:cNvPr>
          <p:cNvSpPr>
            <a:spLocks noGrp="1"/>
          </p:cNvSpPr>
          <p:nvPr>
            <p:ph type="sldNum" sz="quarter" idx="12"/>
          </p:nvPr>
        </p:nvSpPr>
        <p:spPr/>
        <p:txBody>
          <a:bodyPr/>
          <a:lstStyle/>
          <a:p>
            <a:fld id="{C0EC624E-2406-45B9-AD07-38DBB4D7724F}" type="slidenum">
              <a:rPr lang="en-US" smtClean="0"/>
              <a:pPr/>
              <a:t>3</a:t>
            </a:fld>
            <a:endParaRPr lang="en-US" dirty="0"/>
          </a:p>
        </p:txBody>
      </p:sp>
    </p:spTree>
    <p:extLst>
      <p:ext uri="{BB962C8B-B14F-4D97-AF65-F5344CB8AC3E}">
        <p14:creationId xmlns:p14="http://schemas.microsoft.com/office/powerpoint/2010/main" val="19935966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B08C74-9AAC-41E0-B104-1509261BB8D0}"/>
              </a:ext>
            </a:extLst>
          </p:cNvPr>
          <p:cNvSpPr>
            <a:spLocks noGrp="1"/>
          </p:cNvSpPr>
          <p:nvPr>
            <p:ph type="body" sz="quarter" idx="10"/>
          </p:nvPr>
        </p:nvSpPr>
        <p:spPr/>
        <p:txBody>
          <a:bodyPr/>
          <a:lstStyle/>
          <a:p>
            <a:r>
              <a:rPr lang="en-US" dirty="0"/>
              <a:t>Job Shadows</a:t>
            </a:r>
          </a:p>
        </p:txBody>
      </p:sp>
      <p:sp>
        <p:nvSpPr>
          <p:cNvPr id="3" name="Text Placeholder 2">
            <a:extLst>
              <a:ext uri="{FF2B5EF4-FFF2-40B4-BE49-F238E27FC236}">
                <a16:creationId xmlns:a16="http://schemas.microsoft.com/office/drawing/2014/main" id="{F06337B1-3747-415F-A885-09A5A747B5E3}"/>
              </a:ext>
            </a:extLst>
          </p:cNvPr>
          <p:cNvSpPr>
            <a:spLocks noGrp="1"/>
          </p:cNvSpPr>
          <p:nvPr>
            <p:ph type="body" sz="quarter" idx="11"/>
          </p:nvPr>
        </p:nvSpPr>
        <p:spPr/>
        <p:txBody>
          <a:bodyPr/>
          <a:lstStyle/>
          <a:p>
            <a:pPr marL="342900" indent="-342900">
              <a:spcAft>
                <a:spcPts val="1200"/>
              </a:spcAft>
              <a:buFont typeface="Arial" panose="020B0604020202020204" pitchFamily="34" charset="0"/>
              <a:buChar char="•"/>
            </a:pPr>
            <a:r>
              <a:rPr lang="en-US" dirty="0"/>
              <a:t>Hands-on experience for youth interested in a particular job field. </a:t>
            </a:r>
          </a:p>
          <a:p>
            <a:pPr marL="342900" indent="-342900">
              <a:spcAft>
                <a:spcPts val="1200"/>
              </a:spcAft>
              <a:buFont typeface="Arial" panose="020B0604020202020204" pitchFamily="34" charset="0"/>
              <a:buChar char="•"/>
            </a:pPr>
            <a:r>
              <a:rPr lang="en-US" dirty="0"/>
              <a:t>Most beneficial with entry-level positions</a:t>
            </a:r>
          </a:p>
          <a:p>
            <a:pPr marL="342900" indent="-342900">
              <a:spcAft>
                <a:spcPts val="1200"/>
              </a:spcAft>
              <a:buFont typeface="Arial" panose="020B0604020202020204" pitchFamily="34" charset="0"/>
              <a:buChar char="•"/>
            </a:pPr>
            <a:r>
              <a:rPr lang="en-US" dirty="0"/>
              <a:t>Youth witness firsthand the work environment, employability, and occupational skills in practice</a:t>
            </a:r>
          </a:p>
          <a:p>
            <a:pPr marL="342900" indent="-342900">
              <a:spcAft>
                <a:spcPts val="1200"/>
              </a:spcAft>
              <a:buFont typeface="Arial" panose="020B0604020202020204" pitchFamily="34" charset="0"/>
              <a:buChar char="•"/>
            </a:pPr>
            <a:r>
              <a:rPr lang="en-US" dirty="0"/>
              <a:t>Designed to increase career awareness</a:t>
            </a:r>
          </a:p>
          <a:p>
            <a:pPr marL="342900" indent="-342900">
              <a:spcAft>
                <a:spcPts val="1200"/>
              </a:spcAft>
              <a:buFont typeface="Arial" panose="020B0604020202020204" pitchFamily="34" charset="0"/>
              <a:buChar char="•"/>
            </a:pPr>
            <a:r>
              <a:rPr lang="en-US" dirty="0"/>
              <a:t>4-8 Hours Commitment</a:t>
            </a:r>
          </a:p>
          <a:p>
            <a:pPr marL="342900" lvl="2"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B018C13-77F6-4066-A52E-46597D018F34}"/>
              </a:ext>
            </a:extLst>
          </p:cNvPr>
          <p:cNvSpPr>
            <a:spLocks noGrp="1"/>
          </p:cNvSpPr>
          <p:nvPr>
            <p:ph type="sldNum" sz="quarter" idx="12"/>
          </p:nvPr>
        </p:nvSpPr>
        <p:spPr/>
        <p:txBody>
          <a:bodyPr/>
          <a:lstStyle/>
          <a:p>
            <a:fld id="{C0EC624E-2406-45B9-AD07-38DBB4D7724F}" type="slidenum">
              <a:rPr lang="en-US" smtClean="0"/>
              <a:pPr/>
              <a:t>4</a:t>
            </a:fld>
            <a:endParaRPr lang="en-US" dirty="0"/>
          </a:p>
        </p:txBody>
      </p:sp>
    </p:spTree>
    <p:extLst>
      <p:ext uri="{BB962C8B-B14F-4D97-AF65-F5344CB8AC3E}">
        <p14:creationId xmlns:p14="http://schemas.microsoft.com/office/powerpoint/2010/main" val="16947039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B08C74-9AAC-41E0-B104-1509261BB8D0}"/>
              </a:ext>
            </a:extLst>
          </p:cNvPr>
          <p:cNvSpPr>
            <a:spLocks noGrp="1"/>
          </p:cNvSpPr>
          <p:nvPr>
            <p:ph type="body" sz="quarter" idx="10"/>
          </p:nvPr>
        </p:nvSpPr>
        <p:spPr/>
        <p:txBody>
          <a:bodyPr/>
          <a:lstStyle/>
          <a:p>
            <a:r>
              <a:rPr lang="en-US" dirty="0"/>
              <a:t>Work Experiences</a:t>
            </a:r>
          </a:p>
        </p:txBody>
      </p:sp>
      <p:sp>
        <p:nvSpPr>
          <p:cNvPr id="3" name="Text Placeholder 2">
            <a:extLst>
              <a:ext uri="{FF2B5EF4-FFF2-40B4-BE49-F238E27FC236}">
                <a16:creationId xmlns:a16="http://schemas.microsoft.com/office/drawing/2014/main" id="{F06337B1-3747-415F-A885-09A5A747B5E3}"/>
              </a:ext>
            </a:extLst>
          </p:cNvPr>
          <p:cNvSpPr>
            <a:spLocks noGrp="1"/>
          </p:cNvSpPr>
          <p:nvPr>
            <p:ph type="body" sz="quarter" idx="11"/>
          </p:nvPr>
        </p:nvSpPr>
        <p:spPr/>
        <p:txBody>
          <a:bodyPr/>
          <a:lstStyle/>
          <a:p>
            <a:pPr marL="342900" indent="-342900">
              <a:spcAft>
                <a:spcPts val="1200"/>
              </a:spcAft>
              <a:buFont typeface="Arial" panose="020B0604020202020204" pitchFamily="34" charset="0"/>
              <a:buChar char="•"/>
            </a:pPr>
            <a:r>
              <a:rPr lang="en-US" dirty="0"/>
              <a:t>Paid learning opportunity.</a:t>
            </a:r>
          </a:p>
          <a:p>
            <a:pPr marL="342900" indent="-342900">
              <a:spcAft>
                <a:spcPts val="1200"/>
              </a:spcAft>
              <a:buFont typeface="Arial" panose="020B0604020202020204" pitchFamily="34" charset="0"/>
              <a:buChar char="•"/>
            </a:pPr>
            <a:r>
              <a:rPr lang="en-US" dirty="0"/>
              <a:t>Participants usually have little to no experience.</a:t>
            </a:r>
          </a:p>
          <a:p>
            <a:pPr marL="342900" indent="-342900">
              <a:spcAft>
                <a:spcPts val="1200"/>
              </a:spcAft>
              <a:buFont typeface="Arial" panose="020B0604020202020204" pitchFamily="34" charset="0"/>
              <a:buChar char="•"/>
            </a:pPr>
            <a:r>
              <a:rPr lang="en-US" dirty="0"/>
              <a:t>Six-week program.</a:t>
            </a:r>
          </a:p>
          <a:p>
            <a:pPr marL="342900" indent="-342900">
              <a:spcAft>
                <a:spcPts val="1200"/>
              </a:spcAft>
              <a:buFont typeface="Arial" panose="020B0604020202020204" pitchFamily="34" charset="0"/>
              <a:buChar char="•"/>
            </a:pPr>
            <a:r>
              <a:rPr lang="en-US" dirty="0"/>
              <a:t>20 hours per week (18 at worksite).</a:t>
            </a:r>
          </a:p>
          <a:p>
            <a:pPr marL="342900" indent="-342900">
              <a:spcAft>
                <a:spcPts val="1200"/>
              </a:spcAft>
              <a:buFont typeface="Arial" panose="020B0604020202020204" pitchFamily="34" charset="0"/>
              <a:buChar char="•"/>
            </a:pPr>
            <a:r>
              <a:rPr lang="en-US" dirty="0"/>
              <a:t>Youth are paid via Manpower by West Michigan Works!.</a:t>
            </a:r>
          </a:p>
          <a:p>
            <a:pPr marL="342900" lvl="2"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B018C13-77F6-4066-A52E-46597D018F34}"/>
              </a:ext>
            </a:extLst>
          </p:cNvPr>
          <p:cNvSpPr>
            <a:spLocks noGrp="1"/>
          </p:cNvSpPr>
          <p:nvPr>
            <p:ph type="sldNum" sz="quarter" idx="12"/>
          </p:nvPr>
        </p:nvSpPr>
        <p:spPr/>
        <p:txBody>
          <a:bodyPr/>
          <a:lstStyle/>
          <a:p>
            <a:fld id="{C0EC624E-2406-45B9-AD07-38DBB4D7724F}" type="slidenum">
              <a:rPr lang="en-US" smtClean="0"/>
              <a:pPr/>
              <a:t>5</a:t>
            </a:fld>
            <a:endParaRPr lang="en-US" dirty="0"/>
          </a:p>
        </p:txBody>
      </p:sp>
    </p:spTree>
    <p:extLst>
      <p:ext uri="{BB962C8B-B14F-4D97-AF65-F5344CB8AC3E}">
        <p14:creationId xmlns:p14="http://schemas.microsoft.com/office/powerpoint/2010/main" val="42483919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53A80D-1400-4965-AB71-F1EDBDB0938E}"/>
              </a:ext>
            </a:extLst>
          </p:cNvPr>
          <p:cNvSpPr>
            <a:spLocks noGrp="1"/>
          </p:cNvSpPr>
          <p:nvPr>
            <p:ph type="body" sz="quarter" idx="10"/>
          </p:nvPr>
        </p:nvSpPr>
        <p:spPr/>
        <p:txBody>
          <a:bodyPr/>
          <a:lstStyle/>
          <a:p>
            <a:r>
              <a:rPr lang="en-US" dirty="0"/>
              <a:t>West Michigan Works! Expectations</a:t>
            </a:r>
          </a:p>
        </p:txBody>
      </p:sp>
      <p:sp>
        <p:nvSpPr>
          <p:cNvPr id="3" name="Text Placeholder 2">
            <a:extLst>
              <a:ext uri="{FF2B5EF4-FFF2-40B4-BE49-F238E27FC236}">
                <a16:creationId xmlns:a16="http://schemas.microsoft.com/office/drawing/2014/main" id="{5B98AE57-CB7C-449B-B8BE-F627EF124CEF}"/>
              </a:ext>
            </a:extLst>
          </p:cNvPr>
          <p:cNvSpPr>
            <a:spLocks noGrp="1"/>
          </p:cNvSpPr>
          <p:nvPr>
            <p:ph type="body" sz="quarter" idx="11"/>
          </p:nvPr>
        </p:nvSpPr>
        <p:spPr>
          <a:xfrm>
            <a:off x="5151235" y="491174"/>
            <a:ext cx="6040438" cy="6107330"/>
          </a:xfrm>
        </p:spPr>
        <p:txBody>
          <a:bodyPr>
            <a:noAutofit/>
          </a:bodyPr>
          <a:lstStyle/>
          <a:p>
            <a:pPr marL="0" marR="0">
              <a:spcBef>
                <a:spcPts val="0"/>
              </a:spcBef>
              <a:spcAft>
                <a:spcPts val="1200"/>
              </a:spcAft>
            </a:pPr>
            <a:r>
              <a:rPr lang="en-US" sz="2000" dirty="0">
                <a:effectLst/>
                <a:latin typeface="+mj-lt"/>
                <a:ea typeface="Calibri" panose="020F0502020204030204" pitchFamily="34" charset="0"/>
                <a:cs typeface="Calibri" panose="020F0502020204030204" pitchFamily="34" charset="0"/>
              </a:rPr>
              <a:t>WMW responsibilities:</a:t>
            </a:r>
            <a:endParaRPr lang="en-US" sz="20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Funding the youth’s wages.</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Dedicating a career coach to support and assist youth.</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Ensuring safe and appropriate working conditions. </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Providing expectations and instruction on attendance, behavior, and standard work practices to youth.</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Bringing potential issues to the attention of each worksite supervisor.</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Overseeing youth and the payroll process – ensuring accurate timesheets.</a:t>
            </a:r>
            <a:endParaRPr lang="en-US" dirty="0"/>
          </a:p>
        </p:txBody>
      </p:sp>
      <p:sp>
        <p:nvSpPr>
          <p:cNvPr id="4" name="Slide Number Placeholder 3">
            <a:extLst>
              <a:ext uri="{FF2B5EF4-FFF2-40B4-BE49-F238E27FC236}">
                <a16:creationId xmlns:a16="http://schemas.microsoft.com/office/drawing/2014/main" id="{D6177185-7DBE-4668-A4F6-7021C731C201}"/>
              </a:ext>
            </a:extLst>
          </p:cNvPr>
          <p:cNvSpPr>
            <a:spLocks noGrp="1"/>
          </p:cNvSpPr>
          <p:nvPr>
            <p:ph type="sldNum" sz="quarter" idx="12"/>
          </p:nvPr>
        </p:nvSpPr>
        <p:spPr/>
        <p:txBody>
          <a:bodyPr/>
          <a:lstStyle/>
          <a:p>
            <a:fld id="{C0EC624E-2406-45B9-AD07-38DBB4D7724F}" type="slidenum">
              <a:rPr lang="en-US" smtClean="0"/>
              <a:pPr/>
              <a:t>6</a:t>
            </a:fld>
            <a:endParaRPr lang="en-US" dirty="0"/>
          </a:p>
        </p:txBody>
      </p:sp>
    </p:spTree>
    <p:extLst>
      <p:ext uri="{BB962C8B-B14F-4D97-AF65-F5344CB8AC3E}">
        <p14:creationId xmlns:p14="http://schemas.microsoft.com/office/powerpoint/2010/main" val="25824268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F499A7-1316-4F02-B8FC-BB39CB2D44D1}"/>
              </a:ext>
            </a:extLst>
          </p:cNvPr>
          <p:cNvSpPr>
            <a:spLocks noGrp="1"/>
          </p:cNvSpPr>
          <p:nvPr>
            <p:ph type="body" sz="quarter" idx="10"/>
          </p:nvPr>
        </p:nvSpPr>
        <p:spPr/>
        <p:txBody>
          <a:bodyPr/>
          <a:lstStyle/>
          <a:p>
            <a:r>
              <a:rPr lang="en-US" dirty="0"/>
              <a:t>Employer</a:t>
            </a:r>
          </a:p>
          <a:p>
            <a:r>
              <a:rPr lang="en-US" dirty="0"/>
              <a:t>Worksite Expectations</a:t>
            </a:r>
          </a:p>
        </p:txBody>
      </p:sp>
      <p:sp>
        <p:nvSpPr>
          <p:cNvPr id="3" name="Text Placeholder 2">
            <a:extLst>
              <a:ext uri="{FF2B5EF4-FFF2-40B4-BE49-F238E27FC236}">
                <a16:creationId xmlns:a16="http://schemas.microsoft.com/office/drawing/2014/main" id="{18795D64-72D1-4E25-BF74-A39AA2DEE7DE}"/>
              </a:ext>
            </a:extLst>
          </p:cNvPr>
          <p:cNvSpPr>
            <a:spLocks noGrp="1"/>
          </p:cNvSpPr>
          <p:nvPr>
            <p:ph type="body" sz="quarter" idx="11"/>
          </p:nvPr>
        </p:nvSpPr>
        <p:spPr>
          <a:xfrm>
            <a:off x="5161626" y="218630"/>
            <a:ext cx="6040438" cy="6491793"/>
          </a:xfrm>
        </p:spPr>
        <p:txBody>
          <a:bodyPr>
            <a:noAutofit/>
          </a:bodyPr>
          <a:lstStyle/>
          <a:p>
            <a:pPr marL="0" marR="0">
              <a:spcBef>
                <a:spcPts val="0"/>
              </a:spcBef>
              <a:spcAft>
                <a:spcPts val="1200"/>
              </a:spcAft>
            </a:pPr>
            <a:r>
              <a:rPr lang="en-US" sz="2000" dirty="0">
                <a:effectLst/>
                <a:latin typeface="+mj-lt"/>
                <a:ea typeface="Calibri" panose="020F0502020204030204" pitchFamily="34" charset="0"/>
                <a:cs typeface="Calibri" panose="020F0502020204030204" pitchFamily="34" charset="0"/>
              </a:rPr>
              <a:t>Worksite and Worksite Supervisor responsibilities:</a:t>
            </a:r>
            <a:endParaRPr lang="en-US" sz="20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Ensuring safe and appropriate working conditions.</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Providing leadership and job training for each youth.</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Fair and consistent treatment of youth in all matters.</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Ensuring work is performed in a careful, efficient manner.</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Contacting your WMW! representative with questions, problems or complaints in a timely fashion.</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Verifying correct calculations on youth’s timesheets and completing a weekly evaluation.</a:t>
            </a:r>
            <a:endParaRPr lang="en-US" sz="2800" dirty="0"/>
          </a:p>
        </p:txBody>
      </p:sp>
      <p:sp>
        <p:nvSpPr>
          <p:cNvPr id="4" name="Slide Number Placeholder 3">
            <a:extLst>
              <a:ext uri="{FF2B5EF4-FFF2-40B4-BE49-F238E27FC236}">
                <a16:creationId xmlns:a16="http://schemas.microsoft.com/office/drawing/2014/main" id="{99FC2E1B-9D11-4203-B38A-917D5C41AC44}"/>
              </a:ext>
            </a:extLst>
          </p:cNvPr>
          <p:cNvSpPr>
            <a:spLocks noGrp="1"/>
          </p:cNvSpPr>
          <p:nvPr>
            <p:ph type="sldNum" sz="quarter" idx="12"/>
          </p:nvPr>
        </p:nvSpPr>
        <p:spPr/>
        <p:txBody>
          <a:bodyPr/>
          <a:lstStyle/>
          <a:p>
            <a:fld id="{C0EC624E-2406-45B9-AD07-38DBB4D7724F}" type="slidenum">
              <a:rPr lang="en-US" smtClean="0"/>
              <a:pPr/>
              <a:t>7</a:t>
            </a:fld>
            <a:endParaRPr lang="en-US" dirty="0"/>
          </a:p>
        </p:txBody>
      </p:sp>
    </p:spTree>
    <p:extLst>
      <p:ext uri="{BB962C8B-B14F-4D97-AF65-F5344CB8AC3E}">
        <p14:creationId xmlns:p14="http://schemas.microsoft.com/office/powerpoint/2010/main" val="19991567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CA7BE-6557-4085-B552-AE28D2701991}"/>
              </a:ext>
            </a:extLst>
          </p:cNvPr>
          <p:cNvSpPr>
            <a:spLocks noGrp="1"/>
          </p:cNvSpPr>
          <p:nvPr>
            <p:ph type="body" sz="quarter" idx="10"/>
          </p:nvPr>
        </p:nvSpPr>
        <p:spPr/>
        <p:txBody>
          <a:bodyPr/>
          <a:lstStyle/>
          <a:p>
            <a:r>
              <a:rPr lang="en-US" dirty="0"/>
              <a:t>Youth Expectations</a:t>
            </a:r>
          </a:p>
        </p:txBody>
      </p:sp>
      <p:sp>
        <p:nvSpPr>
          <p:cNvPr id="3" name="Text Placeholder 2">
            <a:extLst>
              <a:ext uri="{FF2B5EF4-FFF2-40B4-BE49-F238E27FC236}">
                <a16:creationId xmlns:a16="http://schemas.microsoft.com/office/drawing/2014/main" id="{8BC24E65-D6B1-412F-B81F-2178E4C0D562}"/>
              </a:ext>
            </a:extLst>
          </p:cNvPr>
          <p:cNvSpPr>
            <a:spLocks noGrp="1"/>
          </p:cNvSpPr>
          <p:nvPr>
            <p:ph type="body" sz="quarter" idx="11"/>
          </p:nvPr>
        </p:nvSpPr>
        <p:spPr>
          <a:xfrm>
            <a:off x="5182408" y="1066799"/>
            <a:ext cx="6040438" cy="4901984"/>
          </a:xfrm>
        </p:spPr>
        <p:txBody>
          <a:bodyPr>
            <a:noAutofit/>
          </a:bodyPr>
          <a:lstStyle/>
          <a:p>
            <a:pPr marL="0" marR="0">
              <a:spcBef>
                <a:spcPts val="0"/>
              </a:spcBef>
              <a:spcAft>
                <a:spcPts val="1200"/>
              </a:spcAft>
            </a:pPr>
            <a:r>
              <a:rPr lang="en-US" sz="2000" dirty="0">
                <a:effectLst/>
                <a:latin typeface="+mj-lt"/>
                <a:ea typeface="Calibri" panose="020F0502020204030204" pitchFamily="34" charset="0"/>
                <a:cs typeface="Calibri" panose="020F0502020204030204" pitchFamily="34" charset="0"/>
              </a:rPr>
              <a:t>Youth responsibilities:</a:t>
            </a:r>
            <a:endParaRPr lang="en-US" sz="20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Performing work responsibilities as directed by the worksite.</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Ensuring his or her own success by taking responsibility. </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Applying the instructional information to the worksite regarding attendance, behavior and standard work practices.</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Notifying worksite supervisors and career coach if they are unable to come to work or will be late.</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Notifying worksite supervisors and career coach of any work-related issues. </a:t>
            </a:r>
            <a:endParaRPr lang="en-US" dirty="0"/>
          </a:p>
        </p:txBody>
      </p:sp>
      <p:sp>
        <p:nvSpPr>
          <p:cNvPr id="4" name="Slide Number Placeholder 3">
            <a:extLst>
              <a:ext uri="{FF2B5EF4-FFF2-40B4-BE49-F238E27FC236}">
                <a16:creationId xmlns:a16="http://schemas.microsoft.com/office/drawing/2014/main" id="{0AC90C10-3E22-4BCD-908F-B17BB745EF52}"/>
              </a:ext>
            </a:extLst>
          </p:cNvPr>
          <p:cNvSpPr>
            <a:spLocks noGrp="1"/>
          </p:cNvSpPr>
          <p:nvPr>
            <p:ph type="sldNum" sz="quarter" idx="12"/>
          </p:nvPr>
        </p:nvSpPr>
        <p:spPr/>
        <p:txBody>
          <a:bodyPr/>
          <a:lstStyle/>
          <a:p>
            <a:fld id="{C0EC624E-2406-45B9-AD07-38DBB4D7724F}" type="slidenum">
              <a:rPr lang="en-US" smtClean="0"/>
              <a:pPr/>
              <a:t>8</a:t>
            </a:fld>
            <a:endParaRPr lang="en-US" dirty="0"/>
          </a:p>
        </p:txBody>
      </p:sp>
    </p:spTree>
    <p:extLst>
      <p:ext uri="{BB962C8B-B14F-4D97-AF65-F5344CB8AC3E}">
        <p14:creationId xmlns:p14="http://schemas.microsoft.com/office/powerpoint/2010/main" val="24703159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FE9D7D-A84B-484E-AC26-370EEF4453C0}"/>
              </a:ext>
            </a:extLst>
          </p:cNvPr>
          <p:cNvSpPr>
            <a:spLocks noGrp="1"/>
          </p:cNvSpPr>
          <p:nvPr>
            <p:ph type="body" sz="quarter" idx="10"/>
          </p:nvPr>
        </p:nvSpPr>
        <p:spPr/>
        <p:txBody>
          <a:bodyPr/>
          <a:lstStyle/>
          <a:p>
            <a:r>
              <a:rPr lang="en-US" dirty="0"/>
              <a:t>Examples of Work Experience Positions</a:t>
            </a:r>
          </a:p>
        </p:txBody>
      </p:sp>
      <p:sp>
        <p:nvSpPr>
          <p:cNvPr id="3" name="Text Placeholder 2">
            <a:extLst>
              <a:ext uri="{FF2B5EF4-FFF2-40B4-BE49-F238E27FC236}">
                <a16:creationId xmlns:a16="http://schemas.microsoft.com/office/drawing/2014/main" id="{CFA799BF-552B-48A3-88D2-9DC888DB25F0}"/>
              </a:ext>
            </a:extLst>
          </p:cNvPr>
          <p:cNvSpPr>
            <a:spLocks noGrp="1"/>
          </p:cNvSpPr>
          <p:nvPr>
            <p:ph type="body" sz="quarter" idx="11"/>
          </p:nvPr>
        </p:nvSpPr>
        <p:spPr>
          <a:xfrm>
            <a:off x="5192799" y="-1"/>
            <a:ext cx="6040438" cy="6858001"/>
          </a:xfrm>
        </p:spPr>
        <p:txBody>
          <a:bodyPr>
            <a:noAutofit/>
          </a:bodyPr>
          <a:lstStyle/>
          <a:p>
            <a:pPr marL="342900" indent="-342900">
              <a:spcAft>
                <a:spcPts val="1200"/>
              </a:spcAft>
              <a:buFont typeface="Arial" panose="020B0604020202020204" pitchFamily="34" charset="0"/>
              <a:buChar char="•"/>
            </a:pPr>
            <a:r>
              <a:rPr lang="en-US" sz="1800" dirty="0"/>
              <a:t>Youth Development Professional</a:t>
            </a:r>
          </a:p>
          <a:p>
            <a:pPr marL="342900" indent="-342900">
              <a:spcAft>
                <a:spcPts val="1200"/>
              </a:spcAft>
              <a:buFont typeface="Arial" panose="020B0604020202020204" pitchFamily="34" charset="0"/>
              <a:buChar char="•"/>
            </a:pPr>
            <a:r>
              <a:rPr lang="en-US" sz="1800" dirty="0"/>
              <a:t>Office Assistant</a:t>
            </a:r>
          </a:p>
          <a:p>
            <a:pPr marL="342900" indent="-342900">
              <a:spcAft>
                <a:spcPts val="1200"/>
              </a:spcAft>
              <a:buFont typeface="Arial" panose="020B0604020202020204" pitchFamily="34" charset="0"/>
              <a:buChar char="•"/>
            </a:pPr>
            <a:r>
              <a:rPr lang="en-US" sz="1800" dirty="0"/>
              <a:t>Youth Specialist</a:t>
            </a:r>
          </a:p>
          <a:p>
            <a:pPr marL="342900" indent="-342900">
              <a:spcAft>
                <a:spcPts val="1200"/>
              </a:spcAft>
              <a:buFont typeface="Arial" panose="020B0604020202020204" pitchFamily="34" charset="0"/>
              <a:buChar char="•"/>
            </a:pPr>
            <a:r>
              <a:rPr lang="en-US" sz="1800" dirty="0"/>
              <a:t>Lawn &amp; Landscaping Maintenance</a:t>
            </a:r>
          </a:p>
          <a:p>
            <a:pPr marL="342900" indent="-342900">
              <a:spcAft>
                <a:spcPts val="1200"/>
              </a:spcAft>
              <a:buFont typeface="Arial" panose="020B0604020202020204" pitchFamily="34" charset="0"/>
              <a:buChar char="•"/>
            </a:pPr>
            <a:r>
              <a:rPr lang="en-US" sz="1800" dirty="0"/>
              <a:t>Youth Mentor</a:t>
            </a:r>
          </a:p>
          <a:p>
            <a:pPr marL="342900" indent="-342900">
              <a:spcAft>
                <a:spcPts val="1200"/>
              </a:spcAft>
              <a:buFont typeface="Arial" panose="020B0604020202020204" pitchFamily="34" charset="0"/>
              <a:buChar char="•"/>
            </a:pPr>
            <a:r>
              <a:rPr lang="en-US" sz="1800" dirty="0"/>
              <a:t>Receptionist</a:t>
            </a:r>
          </a:p>
          <a:p>
            <a:pPr marL="342900" indent="-342900">
              <a:spcAft>
                <a:spcPts val="1200"/>
              </a:spcAft>
              <a:buFont typeface="Arial" panose="020B0604020202020204" pitchFamily="34" charset="0"/>
              <a:buChar char="•"/>
            </a:pPr>
            <a:r>
              <a:rPr lang="en-US" sz="1800" dirty="0"/>
              <a:t>Food Distribution Assistant</a:t>
            </a:r>
          </a:p>
          <a:p>
            <a:pPr marL="342900" indent="-342900">
              <a:spcAft>
                <a:spcPts val="1200"/>
              </a:spcAft>
              <a:buFont typeface="Arial" panose="020B0604020202020204" pitchFamily="34" charset="0"/>
              <a:buChar char="•"/>
            </a:pPr>
            <a:r>
              <a:rPr lang="en-US" sz="1800" dirty="0"/>
              <a:t>Engagement Assistant</a:t>
            </a:r>
          </a:p>
          <a:p>
            <a:pPr marL="342900" indent="-342900">
              <a:spcAft>
                <a:spcPts val="1200"/>
              </a:spcAft>
              <a:buFont typeface="Arial" panose="020B0604020202020204" pitchFamily="34" charset="0"/>
              <a:buChar char="•"/>
            </a:pPr>
            <a:r>
              <a:rPr lang="en-US" sz="1800" dirty="0"/>
              <a:t>Activities Assistant</a:t>
            </a:r>
          </a:p>
          <a:p>
            <a:pPr marL="342900" indent="-342900">
              <a:spcAft>
                <a:spcPts val="1200"/>
              </a:spcAft>
              <a:buFont typeface="Arial" panose="020B0604020202020204" pitchFamily="34" charset="0"/>
              <a:buChar char="•"/>
            </a:pPr>
            <a:r>
              <a:rPr lang="en-US" sz="1800" dirty="0"/>
              <a:t>Program Assistant</a:t>
            </a:r>
          </a:p>
          <a:p>
            <a:pPr marL="342900" indent="-342900">
              <a:spcAft>
                <a:spcPts val="1200"/>
              </a:spcAft>
              <a:buFont typeface="Arial" panose="020B0604020202020204" pitchFamily="34" charset="0"/>
              <a:buChar char="•"/>
            </a:pPr>
            <a:r>
              <a:rPr lang="en-US" sz="1800" dirty="0"/>
              <a:t>Camp Counselor</a:t>
            </a:r>
          </a:p>
          <a:p>
            <a:pPr marL="342900" indent="-342900">
              <a:spcAft>
                <a:spcPts val="1200"/>
              </a:spcAft>
              <a:buFont typeface="Arial" panose="020B0604020202020204" pitchFamily="34" charset="0"/>
              <a:buChar char="•"/>
            </a:pPr>
            <a:r>
              <a:rPr lang="en-US" sz="1800" dirty="0"/>
              <a:t>Marketing &amp; Outreach Assistant</a:t>
            </a:r>
          </a:p>
          <a:p>
            <a:pPr>
              <a:spcAft>
                <a:spcPts val="1200"/>
              </a:spcAft>
            </a:pPr>
            <a:r>
              <a:rPr lang="en-US" sz="2000" dirty="0"/>
              <a:t>AND MORE! </a:t>
            </a:r>
          </a:p>
        </p:txBody>
      </p:sp>
      <p:sp>
        <p:nvSpPr>
          <p:cNvPr id="4" name="Slide Number Placeholder 3">
            <a:extLst>
              <a:ext uri="{FF2B5EF4-FFF2-40B4-BE49-F238E27FC236}">
                <a16:creationId xmlns:a16="http://schemas.microsoft.com/office/drawing/2014/main" id="{C3C51D9D-B5E5-4D0D-A7F1-DDA011424271}"/>
              </a:ext>
            </a:extLst>
          </p:cNvPr>
          <p:cNvSpPr>
            <a:spLocks noGrp="1"/>
          </p:cNvSpPr>
          <p:nvPr>
            <p:ph type="sldNum" sz="quarter" idx="12"/>
          </p:nvPr>
        </p:nvSpPr>
        <p:spPr/>
        <p:txBody>
          <a:bodyPr/>
          <a:lstStyle/>
          <a:p>
            <a:fld id="{C0EC624E-2406-45B9-AD07-38DBB4D7724F}" type="slidenum">
              <a:rPr lang="en-US" smtClean="0"/>
              <a:pPr/>
              <a:t>9</a:t>
            </a:fld>
            <a:endParaRPr lang="en-US" dirty="0"/>
          </a:p>
        </p:txBody>
      </p:sp>
    </p:spTree>
    <p:extLst>
      <p:ext uri="{BB962C8B-B14F-4D97-AF65-F5344CB8AC3E}">
        <p14:creationId xmlns:p14="http://schemas.microsoft.com/office/powerpoint/2010/main" val="3308631719"/>
      </p:ext>
    </p:extLst>
  </p:cSld>
  <p:clrMapOvr>
    <a:masterClrMapping/>
  </p:clrMapOvr>
  <p:transition spd="med"/>
</p:sld>
</file>

<file path=ppt/theme/theme1.xml><?xml version="1.0" encoding="utf-8"?>
<a:theme xmlns:a="http://schemas.openxmlformats.org/drawingml/2006/main" name="WMW">
  <a:themeElements>
    <a:clrScheme name="WMW">
      <a:dk1>
        <a:srgbClr val="000000"/>
      </a:dk1>
      <a:lt1>
        <a:srgbClr val="FFFFFF"/>
      </a:lt1>
      <a:dk2>
        <a:srgbClr val="53585F"/>
      </a:dk2>
      <a:lt2>
        <a:srgbClr val="DCDEE0"/>
      </a:lt2>
      <a:accent1>
        <a:srgbClr val="BA0C2F"/>
      </a:accent1>
      <a:accent2>
        <a:srgbClr val="008C95"/>
      </a:accent2>
      <a:accent3>
        <a:srgbClr val="001D3D"/>
      </a:accent3>
      <a:accent4>
        <a:srgbClr val="DED400"/>
      </a:accent4>
      <a:accent5>
        <a:srgbClr val="A6AAA9"/>
      </a:accent5>
      <a:accent6>
        <a:srgbClr val="4D4E4C"/>
      </a:accent6>
      <a:hlink>
        <a:srgbClr val="008C95"/>
      </a:hlink>
      <a:folHlink>
        <a:srgbClr val="636463"/>
      </a:folHlink>
    </a:clrScheme>
    <a:fontScheme name="WMW Presentation Fonts">
      <a:majorFont>
        <a:latin typeface="Roboto Regular"/>
        <a:ea typeface="Roboto Regular"/>
        <a:cs typeface="Roboto Regular"/>
      </a:majorFont>
      <a:minorFont>
        <a:latin typeface="Roboto Light"/>
        <a:ea typeface="Roboto Light"/>
        <a:cs typeface="Robot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30200" dist="25400" dir="5400000" rotWithShape="0">
              <a:srgbClr val="000000">
                <a:alpha val="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C93D"/>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1" i="0" u="none" strike="noStrike" cap="none" spc="0" normalizeH="0" baseline="0">
            <a:ln>
              <a:noFill/>
            </a:ln>
            <a:solidFill>
              <a:srgbClr val="53585F"/>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rnd">
          <a:solidFill>
            <a:srgbClr val="9E9F9E"/>
          </a:solidFill>
          <a:custDash>
            <a:ds d="100000" sp="200000"/>
          </a:custDash>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6000" b="1" i="0" u="none" strike="noStrike" cap="none" spc="0" normalizeH="0" baseline="0">
            <a:ln>
              <a:noFill/>
            </a:ln>
            <a:solidFill>
              <a:srgbClr val="FAC93D"/>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WMW" id="{D3DF8908-E47F-44C1-A663-9493587EC268}" vid="{A95B5D94-AB04-4D64-8C9D-E9CC7E0AD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3934007FD62498F445C2F2B58E10C" ma:contentTypeVersion="16" ma:contentTypeDescription="Create a new document." ma:contentTypeScope="" ma:versionID="15c405a25c367846d196b190d0e4aae0">
  <xsd:schema xmlns:xsd="http://www.w3.org/2001/XMLSchema" xmlns:xs="http://www.w3.org/2001/XMLSchema" xmlns:p="http://schemas.microsoft.com/office/2006/metadata/properties" xmlns:ns2="78c0ad38-67d2-4b18-9f4f-db6878baf255" xmlns:ns3="26420e81-dab3-4a95-b9fb-97a8fd7096b6" targetNamespace="http://schemas.microsoft.com/office/2006/metadata/properties" ma:root="true" ma:fieldsID="a22ea13a43aa790bbf0a36a277e03f98" ns2:_="" ns3:_="">
    <xsd:import namespace="78c0ad38-67d2-4b18-9f4f-db6878baf255"/>
    <xsd:import namespace="26420e81-dab3-4a95-b9fb-97a8fd7096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0ad38-67d2-4b18-9f4f-db6878baf2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02e0e6-d5c7-4d83-8f3d-65d5f3983b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420e81-dab3-4a95-b9fb-97a8fd7096b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6dfbc6-6dc6-4c87-b34d-be06cb648505}" ma:internalName="TaxCatchAll" ma:showField="CatchAllData" ma:web="26420e81-dab3-4a95-b9fb-97a8fd7096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420e81-dab3-4a95-b9fb-97a8fd7096b6" xsi:nil="true"/>
    <lcf76f155ced4ddcb4097134ff3c332f xmlns="78c0ad38-67d2-4b18-9f4f-db6878baf255">
      <Terms xmlns="http://schemas.microsoft.com/office/infopath/2007/PartnerControls"/>
    </lcf76f155ced4ddcb4097134ff3c332f>
    <SharedWithUsers xmlns="26420e81-dab3-4a95-b9fb-97a8fd7096b6">
      <UserInfo>
        <DisplayName/>
        <AccountId xsi:nil="true"/>
        <AccountType/>
      </UserInfo>
    </SharedWithUsers>
    <MediaLengthInSeconds xmlns="78c0ad38-67d2-4b18-9f4f-db6878baf255" xsi:nil="true"/>
  </documentManagement>
</p:properties>
</file>

<file path=customXml/itemProps1.xml><?xml version="1.0" encoding="utf-8"?>
<ds:datastoreItem xmlns:ds="http://schemas.openxmlformats.org/officeDocument/2006/customXml" ds:itemID="{ED1634E8-1ECF-44C1-A919-744BECF88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c0ad38-67d2-4b18-9f4f-db6878baf255"/>
    <ds:schemaRef ds:uri="26420e81-dab3-4a95-b9fb-97a8fd709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8D6360-8CD7-4679-AA18-CCF25ED33FAA}">
  <ds:schemaRefs>
    <ds:schemaRef ds:uri="http://schemas.microsoft.com/sharepoint/v3/contenttype/forms"/>
  </ds:schemaRefs>
</ds:datastoreItem>
</file>

<file path=customXml/itemProps3.xml><?xml version="1.0" encoding="utf-8"?>
<ds:datastoreItem xmlns:ds="http://schemas.openxmlformats.org/officeDocument/2006/customXml" ds:itemID="{4DDD37EA-CEC9-48C3-9946-BCF0347E73FB}">
  <ds:schemaRefs>
    <ds:schemaRef ds:uri="http://purl.org/dc/dcmitype/"/>
    <ds:schemaRef ds:uri="http://purl.org/dc/terms/"/>
    <ds:schemaRef ds:uri="78c0ad38-67d2-4b18-9f4f-db6878baf255"/>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6420e81-dab3-4a95-b9fb-97a8fd7096b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WMW</Template>
  <TotalTime>713</TotalTime>
  <Words>779</Words>
  <Application>Microsoft Office PowerPoint</Application>
  <PresentationFormat>Widescreen</PresentationFormat>
  <Paragraphs>117</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 Light</vt:lpstr>
      <vt:lpstr>Roboto Light</vt:lpstr>
      <vt:lpstr>Calibri</vt:lpstr>
      <vt:lpstr>Roboto Regular</vt:lpstr>
      <vt:lpstr>Arial</vt:lpstr>
      <vt:lpstr>Roboto</vt:lpstr>
      <vt:lpstr>Helvetica Light</vt:lpstr>
      <vt:lpstr>Symbol</vt:lpstr>
      <vt:lpstr>WMW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Kreha</dc:creator>
  <cp:lastModifiedBy>Samantha Salter</cp:lastModifiedBy>
  <cp:revision>74</cp:revision>
  <dcterms:created xsi:type="dcterms:W3CDTF">2016-03-15T12:13:12Z</dcterms:created>
  <dcterms:modified xsi:type="dcterms:W3CDTF">2022-11-29T15:11:14Z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0x010100F6C3934007FD62498F445C2F2B58E10C</vt:lpwstr>
  </property>
  <property fmtid="{D5CDD505-2E9C-101B-9397-08002B2CF9AE}" pid="3" name="Order">
    <vt:r8>332100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