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6" r:id="rId4"/>
  </p:sldMasterIdLst>
  <p:notesMasterIdLst>
    <p:notesMasterId r:id="rId38"/>
  </p:notesMasterIdLst>
  <p:handoutMasterIdLst>
    <p:handoutMasterId r:id="rId39"/>
  </p:handoutMasterIdLst>
  <p:sldIdLst>
    <p:sldId id="282" r:id="rId5"/>
    <p:sldId id="283" r:id="rId6"/>
    <p:sldId id="315" r:id="rId7"/>
    <p:sldId id="288" r:id="rId8"/>
    <p:sldId id="312" r:id="rId9"/>
    <p:sldId id="321" r:id="rId10"/>
    <p:sldId id="319" r:id="rId11"/>
    <p:sldId id="304" r:id="rId12"/>
    <p:sldId id="324" r:id="rId13"/>
    <p:sldId id="325" r:id="rId14"/>
    <p:sldId id="327" r:id="rId15"/>
    <p:sldId id="323" r:id="rId16"/>
    <p:sldId id="336" r:id="rId17"/>
    <p:sldId id="328" r:id="rId18"/>
    <p:sldId id="330" r:id="rId19"/>
    <p:sldId id="337" r:id="rId20"/>
    <p:sldId id="338" r:id="rId21"/>
    <p:sldId id="335" r:id="rId22"/>
    <p:sldId id="339" r:id="rId23"/>
    <p:sldId id="340" r:id="rId24"/>
    <p:sldId id="341" r:id="rId25"/>
    <p:sldId id="342" r:id="rId26"/>
    <p:sldId id="343" r:id="rId27"/>
    <p:sldId id="346" r:id="rId28"/>
    <p:sldId id="347" r:id="rId29"/>
    <p:sldId id="310" r:id="rId30"/>
    <p:sldId id="308" r:id="rId31"/>
    <p:sldId id="344" r:id="rId32"/>
    <p:sldId id="345" r:id="rId33"/>
    <p:sldId id="348" r:id="rId34"/>
    <p:sldId id="349" r:id="rId35"/>
    <p:sldId id="350" r:id="rId36"/>
    <p:sldId id="352" r:id="rId37"/>
  </p:sldIdLst>
  <p:sldSz cx="12192000" cy="6858000"/>
  <p:notesSz cx="7010400" cy="9296400"/>
  <p:defaultTextStyle>
    <a:lvl1pPr algn="ctr" defTabSz="825500">
      <a:defRPr sz="6000" b="1">
        <a:solidFill>
          <a:srgbClr val="FAC93D"/>
        </a:solidFill>
        <a:latin typeface="+mj-lt"/>
        <a:ea typeface="+mj-ea"/>
        <a:cs typeface="+mj-cs"/>
        <a:sym typeface="Roboto Regular"/>
      </a:defRPr>
    </a:lvl1pPr>
    <a:lvl2pPr indent="228600" algn="ctr" defTabSz="825500">
      <a:defRPr sz="6000" b="1">
        <a:solidFill>
          <a:srgbClr val="FAC93D"/>
        </a:solidFill>
        <a:latin typeface="+mj-lt"/>
        <a:ea typeface="+mj-ea"/>
        <a:cs typeface="+mj-cs"/>
        <a:sym typeface="Roboto Regular"/>
      </a:defRPr>
    </a:lvl2pPr>
    <a:lvl3pPr indent="457200" algn="ctr" defTabSz="825500">
      <a:defRPr sz="6000" b="1">
        <a:solidFill>
          <a:srgbClr val="FAC93D"/>
        </a:solidFill>
        <a:latin typeface="+mj-lt"/>
        <a:ea typeface="+mj-ea"/>
        <a:cs typeface="+mj-cs"/>
        <a:sym typeface="Roboto Regular"/>
      </a:defRPr>
    </a:lvl3pPr>
    <a:lvl4pPr indent="685800" algn="ctr" defTabSz="825500">
      <a:defRPr sz="6000" b="1">
        <a:solidFill>
          <a:srgbClr val="FAC93D"/>
        </a:solidFill>
        <a:latin typeface="+mj-lt"/>
        <a:ea typeface="+mj-ea"/>
        <a:cs typeface="+mj-cs"/>
        <a:sym typeface="Roboto Regular"/>
      </a:defRPr>
    </a:lvl4pPr>
    <a:lvl5pPr indent="914400" algn="ctr" defTabSz="825500">
      <a:defRPr sz="6000" b="1">
        <a:solidFill>
          <a:srgbClr val="FAC93D"/>
        </a:solidFill>
        <a:latin typeface="+mj-lt"/>
        <a:ea typeface="+mj-ea"/>
        <a:cs typeface="+mj-cs"/>
        <a:sym typeface="Roboto Regular"/>
      </a:defRPr>
    </a:lvl5pPr>
    <a:lvl6pPr indent="1143000" algn="ctr" defTabSz="825500">
      <a:defRPr sz="6000" b="1">
        <a:solidFill>
          <a:srgbClr val="FAC93D"/>
        </a:solidFill>
        <a:latin typeface="+mj-lt"/>
        <a:ea typeface="+mj-ea"/>
        <a:cs typeface="+mj-cs"/>
        <a:sym typeface="Roboto Regular"/>
      </a:defRPr>
    </a:lvl6pPr>
    <a:lvl7pPr indent="1371600" algn="ctr" defTabSz="825500">
      <a:defRPr sz="6000" b="1">
        <a:solidFill>
          <a:srgbClr val="FAC93D"/>
        </a:solidFill>
        <a:latin typeface="+mj-lt"/>
        <a:ea typeface="+mj-ea"/>
        <a:cs typeface="+mj-cs"/>
        <a:sym typeface="Roboto Regular"/>
      </a:defRPr>
    </a:lvl7pPr>
    <a:lvl8pPr indent="1600200" algn="ctr" defTabSz="825500">
      <a:defRPr sz="6000" b="1">
        <a:solidFill>
          <a:srgbClr val="FAC93D"/>
        </a:solidFill>
        <a:latin typeface="+mj-lt"/>
        <a:ea typeface="+mj-ea"/>
        <a:cs typeface="+mj-cs"/>
        <a:sym typeface="Roboto Regular"/>
      </a:defRPr>
    </a:lvl8pPr>
    <a:lvl9pPr indent="1828800" algn="ctr" defTabSz="825500">
      <a:defRPr sz="6000" b="1">
        <a:solidFill>
          <a:srgbClr val="FAC93D"/>
        </a:solidFill>
        <a:latin typeface="+mj-lt"/>
        <a:ea typeface="+mj-ea"/>
        <a:cs typeface="+mj-cs"/>
        <a:sym typeface="Roboto Regular"/>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F247D95-D68C-C8DD-9419-299A1DDF615D}" name="Maggie Ryan" initials="MR" userId="S::mryan@westmiworks.org::796085c0-f77c-4fe2-931f-da50b603144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5766"/>
    <a:srgbClr val="F3F3F3"/>
    <a:srgbClr val="E6E6E6"/>
    <a:srgbClr val="C41E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8" d="100"/>
          <a:sy n="58" d="100"/>
        </p:scale>
        <p:origin x="964" y="56"/>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6DE85120-B3F5-4F61-B486-26CBDE1CD74F}" type="datetimeFigureOut">
              <a:rPr lang="en-US" smtClean="0"/>
              <a:t>5/11/2023</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62A76BF5-7238-43A4-A315-94B4D74A9786}" type="slidenum">
              <a:rPr lang="en-US" smtClean="0"/>
              <a:t>‹#›</a:t>
            </a:fld>
            <a:endParaRPr lang="en-US"/>
          </a:p>
        </p:txBody>
      </p:sp>
    </p:spTree>
    <p:extLst>
      <p:ext uri="{BB962C8B-B14F-4D97-AF65-F5344CB8AC3E}">
        <p14:creationId xmlns:p14="http://schemas.microsoft.com/office/powerpoint/2010/main" val="24631073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5BBA7F4-1093-40A7-BC52-BC68A5C29F8F}" type="datetimeFigureOut">
              <a:rPr lang="en-US" smtClean="0"/>
              <a:t>5/11/2023</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45B9B7AE-3C3C-42C9-891A-E1F29E19662A}" type="slidenum">
              <a:rPr lang="en-US" smtClean="0"/>
              <a:t>‹#›</a:t>
            </a:fld>
            <a:endParaRPr lang="en-US"/>
          </a:p>
        </p:txBody>
      </p:sp>
    </p:spTree>
    <p:extLst>
      <p:ext uri="{BB962C8B-B14F-4D97-AF65-F5344CB8AC3E}">
        <p14:creationId xmlns:p14="http://schemas.microsoft.com/office/powerpoint/2010/main" val="3964382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Chad</a:t>
            </a:r>
          </a:p>
        </p:txBody>
      </p:sp>
      <p:sp>
        <p:nvSpPr>
          <p:cNvPr id="4" name="Slide Number Placeholder 3"/>
          <p:cNvSpPr>
            <a:spLocks noGrp="1"/>
          </p:cNvSpPr>
          <p:nvPr>
            <p:ph type="sldNum" sz="quarter" idx="5"/>
          </p:nvPr>
        </p:nvSpPr>
        <p:spPr/>
        <p:txBody>
          <a:bodyPr/>
          <a:lstStyle/>
          <a:p>
            <a:fld id="{45B9B7AE-3C3C-42C9-891A-E1F29E19662A}" type="slidenum">
              <a:rPr lang="en-US" smtClean="0"/>
              <a:t>1</a:t>
            </a:fld>
            <a:endParaRPr lang="en-US"/>
          </a:p>
        </p:txBody>
      </p:sp>
    </p:spTree>
    <p:extLst>
      <p:ext uri="{BB962C8B-B14F-4D97-AF65-F5344CB8AC3E}">
        <p14:creationId xmlns:p14="http://schemas.microsoft.com/office/powerpoint/2010/main" val="18132457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Review CJ Student Position Descriptions</a:t>
            </a:r>
            <a:r>
              <a:rPr lang="en-US" baseline="0"/>
              <a:t> for Grand Gallery Flow (Mark) and Exhibit Hall (Craig)</a:t>
            </a:r>
            <a:endParaRPr lang="en-US"/>
          </a:p>
        </p:txBody>
      </p:sp>
      <p:sp>
        <p:nvSpPr>
          <p:cNvPr id="4" name="Slide Number Placeholder 3"/>
          <p:cNvSpPr>
            <a:spLocks noGrp="1"/>
          </p:cNvSpPr>
          <p:nvPr>
            <p:ph type="sldNum" sz="quarter" idx="10"/>
          </p:nvPr>
        </p:nvSpPr>
        <p:spPr/>
        <p:txBody>
          <a:bodyPr/>
          <a:lstStyle/>
          <a:p>
            <a:fld id="{45B9B7AE-3C3C-42C9-891A-E1F29E19662A}" type="slidenum">
              <a:rPr lang="en-US" smtClean="0"/>
              <a:t>14</a:t>
            </a:fld>
            <a:endParaRPr lang="en-US"/>
          </a:p>
        </p:txBody>
      </p:sp>
    </p:spTree>
    <p:extLst>
      <p:ext uri="{BB962C8B-B14F-4D97-AF65-F5344CB8AC3E}">
        <p14:creationId xmlns:p14="http://schemas.microsoft.com/office/powerpoint/2010/main" val="42797464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5B9B7AE-3C3C-42C9-891A-E1F29E19662A}" type="slidenum">
              <a:rPr lang="en-US" smtClean="0"/>
              <a:t>15</a:t>
            </a:fld>
            <a:endParaRPr lang="en-US"/>
          </a:p>
        </p:txBody>
      </p:sp>
    </p:spTree>
    <p:extLst>
      <p:ext uri="{BB962C8B-B14F-4D97-AF65-F5344CB8AC3E}">
        <p14:creationId xmlns:p14="http://schemas.microsoft.com/office/powerpoint/2010/main" val="16522035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5B9B7AE-3C3C-42C9-891A-E1F29E19662A}" type="slidenum">
              <a:rPr lang="en-US" smtClean="0"/>
              <a:t>26</a:t>
            </a:fld>
            <a:endParaRPr lang="en-US"/>
          </a:p>
        </p:txBody>
      </p:sp>
    </p:spTree>
    <p:extLst>
      <p:ext uri="{BB962C8B-B14F-4D97-AF65-F5344CB8AC3E}">
        <p14:creationId xmlns:p14="http://schemas.microsoft.com/office/powerpoint/2010/main" val="35015114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We’d like to end our presentation the same way we started: with a big THANK YOU!!</a:t>
            </a:r>
          </a:p>
        </p:txBody>
      </p:sp>
      <p:sp>
        <p:nvSpPr>
          <p:cNvPr id="4" name="Slide Number Placeholder 3"/>
          <p:cNvSpPr>
            <a:spLocks noGrp="1"/>
          </p:cNvSpPr>
          <p:nvPr>
            <p:ph type="sldNum" sz="quarter" idx="5"/>
          </p:nvPr>
        </p:nvSpPr>
        <p:spPr/>
        <p:txBody>
          <a:bodyPr/>
          <a:lstStyle/>
          <a:p>
            <a:fld id="{45B9B7AE-3C3C-42C9-891A-E1F29E19662A}" type="slidenum">
              <a:rPr lang="en-US" smtClean="0"/>
              <a:t>27</a:t>
            </a:fld>
            <a:endParaRPr lang="en-US"/>
          </a:p>
        </p:txBody>
      </p:sp>
    </p:spTree>
    <p:extLst>
      <p:ext uri="{BB962C8B-B14F-4D97-AF65-F5344CB8AC3E}">
        <p14:creationId xmlns:p14="http://schemas.microsoft.com/office/powerpoint/2010/main" val="36248327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We’d like to end our presentation the same way we started: with a big THANK YOU!!</a:t>
            </a:r>
          </a:p>
        </p:txBody>
      </p:sp>
      <p:sp>
        <p:nvSpPr>
          <p:cNvPr id="4" name="Slide Number Placeholder 3"/>
          <p:cNvSpPr>
            <a:spLocks noGrp="1"/>
          </p:cNvSpPr>
          <p:nvPr>
            <p:ph type="sldNum" sz="quarter" idx="5"/>
          </p:nvPr>
        </p:nvSpPr>
        <p:spPr/>
        <p:txBody>
          <a:bodyPr/>
          <a:lstStyle/>
          <a:p>
            <a:fld id="{45B9B7AE-3C3C-42C9-891A-E1F29E19662A}" type="slidenum">
              <a:rPr lang="en-US" smtClean="0"/>
              <a:t>33</a:t>
            </a:fld>
            <a:endParaRPr lang="en-US"/>
          </a:p>
        </p:txBody>
      </p:sp>
    </p:spTree>
    <p:extLst>
      <p:ext uri="{BB962C8B-B14F-4D97-AF65-F5344CB8AC3E}">
        <p14:creationId xmlns:p14="http://schemas.microsoft.com/office/powerpoint/2010/main" val="13673191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a:cs typeface="Calibri"/>
              </a:rPr>
              <a:t>Chad – thank you to all that participate, this is a community event, shout out to ISDs, WMW staff, employer champions, and ICLs. We are super excited to have agribusiness join the industries for the first in-person event.</a:t>
            </a:r>
          </a:p>
          <a:p>
            <a:r>
              <a:rPr lang="en-US">
                <a:cs typeface="Calibri"/>
              </a:rPr>
              <a:t> </a:t>
            </a:r>
          </a:p>
          <a:p>
            <a:r>
              <a:rPr lang="en-US">
                <a:cs typeface="Calibri"/>
              </a:rPr>
              <a:t>Introduce Maggie</a:t>
            </a:r>
            <a:endParaRPr lang="en-US"/>
          </a:p>
        </p:txBody>
      </p:sp>
      <p:sp>
        <p:nvSpPr>
          <p:cNvPr id="4" name="Slide Number Placeholder 3"/>
          <p:cNvSpPr>
            <a:spLocks noGrp="1"/>
          </p:cNvSpPr>
          <p:nvPr>
            <p:ph type="sldNum" sz="quarter" idx="5"/>
          </p:nvPr>
        </p:nvSpPr>
        <p:spPr/>
        <p:txBody>
          <a:bodyPr/>
          <a:lstStyle/>
          <a:p>
            <a:fld id="{45B9B7AE-3C3C-42C9-891A-E1F29E19662A}" type="slidenum">
              <a:rPr lang="en-US" smtClean="0"/>
              <a:t>2</a:t>
            </a:fld>
            <a:endParaRPr lang="en-US"/>
          </a:p>
        </p:txBody>
      </p:sp>
    </p:spTree>
    <p:extLst>
      <p:ext uri="{BB962C8B-B14F-4D97-AF65-F5344CB8AC3E}">
        <p14:creationId xmlns:p14="http://schemas.microsoft.com/office/powerpoint/2010/main" val="23011133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cs typeface="Calibri"/>
              </a:rPr>
              <a:t>THE "WHY " BEHIND MICQ</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a:solidFill>
                  <a:schemeClr val="bg1">
                    <a:lumMod val="95000"/>
                    <a:lumOff val="5000"/>
                  </a:schemeClr>
                </a:solidFill>
                <a:latin typeface="Calibri"/>
                <a:cs typeface="Calibri"/>
              </a:rPr>
              <a:t>75 million workers will retire by 2030, yet only 51 million workers will enter the workforce to replace them. On top of that, by 2030the bureau of labor statistics predicts an increase of nearly 12 million jobs from 2020 to 2030. So what can we do to promote our most high demand industries? One answer for our community, was MiCareerQuest.</a:t>
            </a:r>
            <a:endParaRPr lang="en-US" b="0">
              <a:solidFill>
                <a:schemeClr val="bg1">
                  <a:lumMod val="95000"/>
                  <a:lumOff val="5000"/>
                </a:schemeClr>
              </a:solidFill>
              <a:highlight>
                <a:srgbClr val="FFFF00"/>
              </a:highlight>
            </a:endParaRPr>
          </a:p>
          <a:p>
            <a:endParaRPr lang="en-US">
              <a:cs typeface="Calibri"/>
            </a:endParaRPr>
          </a:p>
          <a:p>
            <a:r>
              <a:rPr lang="en-US" b="1"/>
              <a:t>Brief history: </a:t>
            </a:r>
            <a:r>
              <a:rPr lang="en-US"/>
              <a:t>MiCareerQuest, an innovative, experiential career event, was created in 2015 by Michigan Works! Kent, Allegan &amp; Barry Counties (now West Michigan Works!), Kent ISD and the Construction Workforce Development Alliance (CWDA) in response to employers’ need for future talent in construction, health care, information technology and manufacturing.  </a:t>
            </a:r>
            <a:endParaRPr lang="en-US">
              <a:cs typeface="Calibri"/>
            </a:endParaRPr>
          </a:p>
          <a:p>
            <a:r>
              <a:rPr lang="en-US"/>
              <a:t> </a:t>
            </a:r>
            <a:endParaRPr lang="en-US">
              <a:cs typeface="Calibri"/>
            </a:endParaRPr>
          </a:p>
          <a:p>
            <a:r>
              <a:rPr lang="en-US"/>
              <a:t>In 2016, </a:t>
            </a:r>
            <a:r>
              <a:rPr lang="en-US" err="1"/>
              <a:t>MiCareerQuest's</a:t>
            </a:r>
            <a:r>
              <a:rPr lang="en-US"/>
              <a:t> first affiliate event was held in Kalamazoo and today , the event has been adopted as a best practice statewide. Now, employers and industry alliances across the country are hosting </a:t>
            </a:r>
            <a:r>
              <a:rPr lang="en-US" err="1"/>
              <a:t>CareerQuestUSA</a:t>
            </a:r>
            <a:r>
              <a:rPr lang="en-US"/>
              <a:t> events to expose students to the wealth of career possibilities in their regions.</a:t>
            </a:r>
            <a:endParaRPr lang="en-US">
              <a:cs typeface="Calibri"/>
            </a:endParaRPr>
          </a:p>
          <a:p>
            <a:endParaRPr lang="en-US">
              <a:cs typeface="Calibri"/>
            </a:endParaRP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45B9B7AE-3C3C-42C9-891A-E1F29E19662A}" type="slidenum">
              <a:rPr lang="en-US" smtClean="0"/>
              <a:t>3</a:t>
            </a:fld>
            <a:endParaRPr lang="en-US"/>
          </a:p>
        </p:txBody>
      </p:sp>
    </p:spTree>
    <p:extLst>
      <p:ext uri="{BB962C8B-B14F-4D97-AF65-F5344CB8AC3E}">
        <p14:creationId xmlns:p14="http://schemas.microsoft.com/office/powerpoint/2010/main" val="27730746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a:cs typeface="Calibri"/>
              </a:rPr>
              <a:t>The event is backed by the 5 employer-led industry talent council, who's logo are displayed on the screen. Each council is committed to solutions to address the skilled workforce needs of West Michigan companies. A few key areas of focus for each industry are: promoting the industry, recruitment, retention, and funding for talent related initiatives. </a:t>
            </a:r>
          </a:p>
          <a:p>
            <a:endParaRPr lang="en-US"/>
          </a:p>
          <a:p>
            <a:pPr marL="285750" indent="-285750">
              <a:buFont typeface="Arial" panose="020B0604020202020204" pitchFamily="34" charset="0"/>
              <a:buChar char="•"/>
            </a:pPr>
            <a:r>
              <a:rPr lang="en-US"/>
              <a:t>Who They Are:</a:t>
            </a:r>
            <a:endParaRPr lang="en-US">
              <a:cs typeface="Calibri"/>
            </a:endParaRPr>
          </a:p>
          <a:p>
            <a:pPr lvl="1"/>
            <a:r>
              <a:rPr lang="en-US" sz="1600"/>
              <a:t>Employers, educators, workforce development experts</a:t>
            </a:r>
            <a:endParaRPr lang="en-US" sz="1600">
              <a:cs typeface="Calibri"/>
            </a:endParaRPr>
          </a:p>
          <a:p>
            <a:pPr marL="285750" indent="-285750">
              <a:buFont typeface="Arial" panose="020B0604020202020204" pitchFamily="34" charset="0"/>
              <a:buChar char="•"/>
            </a:pPr>
            <a:r>
              <a:rPr lang="en-US"/>
              <a:t>What They Do:</a:t>
            </a:r>
            <a:endParaRPr lang="en-US">
              <a:cs typeface="Calibri"/>
            </a:endParaRPr>
          </a:p>
          <a:p>
            <a:pPr marL="742950" lvl="1" indent="-285750">
              <a:buFont typeface="Arial" panose="020B0604020202020204" pitchFamily="34" charset="0"/>
              <a:buChar char="•"/>
            </a:pPr>
            <a:r>
              <a:rPr lang="en-US" sz="1600"/>
              <a:t>Create solutions to address the skilled workforce needs of West Michigan companies</a:t>
            </a:r>
            <a:endParaRPr lang="en-US" sz="1600">
              <a:cs typeface="Calibri"/>
            </a:endParaRPr>
          </a:p>
          <a:p>
            <a:pPr marL="285750" indent="-285750">
              <a:buFont typeface="Arial" panose="020B0604020202020204" pitchFamily="34" charset="0"/>
              <a:buChar char="•"/>
            </a:pPr>
            <a:r>
              <a:rPr lang="en-US"/>
              <a:t>One way that they do this:</a:t>
            </a:r>
            <a:endParaRPr lang="en-US">
              <a:cs typeface="Calibri"/>
            </a:endParaRPr>
          </a:p>
          <a:p>
            <a:pPr marL="742950" lvl="1" indent="-285750">
              <a:buFont typeface="Arial" panose="020B0604020202020204" pitchFamily="34" charset="0"/>
              <a:buChar char="•"/>
            </a:pPr>
            <a:r>
              <a:rPr lang="en-US" sz="1600" err="1"/>
              <a:t>MiCareerQuest</a:t>
            </a:r>
            <a:endParaRPr lang="en-US" sz="1600"/>
          </a:p>
          <a:p>
            <a:endParaRPr lang="en-US"/>
          </a:p>
        </p:txBody>
      </p:sp>
      <p:sp>
        <p:nvSpPr>
          <p:cNvPr id="4" name="Slide Number Placeholder 3"/>
          <p:cNvSpPr>
            <a:spLocks noGrp="1"/>
          </p:cNvSpPr>
          <p:nvPr>
            <p:ph type="sldNum" sz="quarter" idx="5"/>
          </p:nvPr>
        </p:nvSpPr>
        <p:spPr/>
        <p:txBody>
          <a:bodyPr/>
          <a:lstStyle/>
          <a:p>
            <a:pPr marL="0" marR="0" lvl="0" indent="0" algn="r" defTabSz="825500" rtl="0" eaLnBrk="1" fontAlgn="auto" latinLnBrk="0" hangingPunct="1">
              <a:lnSpc>
                <a:spcPct val="100000"/>
              </a:lnSpc>
              <a:spcBef>
                <a:spcPts val="0"/>
              </a:spcBef>
              <a:spcAft>
                <a:spcPts val="0"/>
              </a:spcAft>
              <a:buClrTx/>
              <a:buSzTx/>
              <a:buFontTx/>
              <a:buNone/>
              <a:tabLst/>
              <a:defRPr/>
            </a:pPr>
            <a:fld id="{45B9B7AE-3C3C-42C9-891A-E1F29E19662A}" type="slidenum">
              <a:rPr kumimoji="0" lang="en-US" sz="1200" b="1" i="0" u="none" strike="noStrike" kern="0" cap="none" spc="0" normalizeH="0" baseline="0" noProof="0" smtClean="0">
                <a:ln>
                  <a:noFill/>
                </a:ln>
                <a:solidFill>
                  <a:srgbClr val="FAC93D"/>
                </a:solidFill>
                <a:effectLst/>
                <a:uLnTx/>
                <a:uFillTx/>
                <a:latin typeface="Calibri"/>
                <a:ea typeface="+mn-ea"/>
                <a:cs typeface="+mn-cs"/>
                <a:sym typeface="Roboto Regular"/>
              </a:rPr>
              <a:pPr marL="0" marR="0" lvl="0" indent="0" algn="r" defTabSz="825500" rtl="0" eaLnBrk="1" fontAlgn="auto" latinLnBrk="0" hangingPunct="1">
                <a:lnSpc>
                  <a:spcPct val="100000"/>
                </a:lnSpc>
                <a:spcBef>
                  <a:spcPts val="0"/>
                </a:spcBef>
                <a:spcAft>
                  <a:spcPts val="0"/>
                </a:spcAft>
                <a:buClrTx/>
                <a:buSzTx/>
                <a:buFontTx/>
                <a:buNone/>
                <a:tabLst/>
                <a:defRPr/>
              </a:pPr>
              <a:t>4</a:t>
            </a:fld>
            <a:endParaRPr kumimoji="0" lang="en-US" sz="1200" b="1" i="0" u="none" strike="noStrike" kern="0" cap="none" spc="0" normalizeH="0" baseline="0" noProof="0">
              <a:ln>
                <a:noFill/>
              </a:ln>
              <a:solidFill>
                <a:srgbClr val="FAC93D"/>
              </a:solidFill>
              <a:effectLst/>
              <a:uLnTx/>
              <a:uFillTx/>
              <a:latin typeface="Calibri"/>
              <a:ea typeface="+mn-ea"/>
              <a:cs typeface="+mn-cs"/>
              <a:sym typeface="Roboto Regular"/>
            </a:endParaRPr>
          </a:p>
        </p:txBody>
      </p:sp>
    </p:spTree>
    <p:extLst>
      <p:ext uri="{BB962C8B-B14F-4D97-AF65-F5344CB8AC3E}">
        <p14:creationId xmlns:p14="http://schemas.microsoft.com/office/powerpoint/2010/main" val="2864579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When and where</a:t>
            </a:r>
            <a:endParaRPr lang="en-US"/>
          </a:p>
          <a:p>
            <a:r>
              <a:rPr lang="en-US" b="1">
                <a:cs typeface="Calibri"/>
              </a:rPr>
              <a:t>What:</a:t>
            </a:r>
            <a:endParaRPr lang="en-US" b="1"/>
          </a:p>
          <a:p>
            <a:r>
              <a:rPr lang="en-US" err="1"/>
              <a:t>MiCareerQuest</a:t>
            </a:r>
            <a:r>
              <a:rPr lang="en-US"/>
              <a:t> is not your average career fair. In fact, it’s not a career fair at all. It’s a career exploration experience.</a:t>
            </a:r>
          </a:p>
          <a:p>
            <a:r>
              <a:rPr lang="en-US"/>
              <a:t> </a:t>
            </a:r>
            <a:endParaRPr lang="en-US">
              <a:cs typeface="Calibri"/>
            </a:endParaRPr>
          </a:p>
          <a:p>
            <a:r>
              <a:rPr lang="en-US"/>
              <a:t>During </a:t>
            </a:r>
            <a:r>
              <a:rPr lang="en-US" err="1"/>
              <a:t>MiCareerQuest</a:t>
            </a:r>
            <a:r>
              <a:rPr lang="en-US"/>
              <a:t>, students rotate through sectors highlighting five high-demand industries: agribusiness, advanced manufacturing, construction, health sciences and information technology. Students engage directly with professionals and participate in activities that showcase various high-growth occupations, opening their eyes to opportunities for great careers in West Michigan.</a:t>
            </a:r>
            <a:endParaRPr lang="en-US">
              <a:cs typeface="Calibri"/>
            </a:endParaRPr>
          </a:p>
          <a:p>
            <a:br>
              <a:rPr lang="en-US">
                <a:cs typeface="+mn-lt"/>
              </a:rPr>
            </a:br>
            <a:r>
              <a:rPr lang="en-US"/>
              <a:t>Additionally, representatives from educational institutions help students make the connection between training, education and careers.</a:t>
            </a:r>
            <a:endParaRPr lang="en-US">
              <a:cs typeface="Calibri"/>
            </a:endParaRP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45B9B7AE-3C3C-42C9-891A-E1F29E19662A}" type="slidenum">
              <a:rPr lang="en-US" smtClean="0"/>
              <a:t>5</a:t>
            </a:fld>
            <a:endParaRPr lang="en-US"/>
          </a:p>
        </p:txBody>
      </p:sp>
    </p:spTree>
    <p:extLst>
      <p:ext uri="{BB962C8B-B14F-4D97-AF65-F5344CB8AC3E}">
        <p14:creationId xmlns:p14="http://schemas.microsoft.com/office/powerpoint/2010/main" val="30601307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cs typeface="Calibri"/>
            </a:endParaRPr>
          </a:p>
          <a:p>
            <a:r>
              <a:rPr lang="en-US" dirty="0"/>
              <a:t>Session Times Notes:</a:t>
            </a:r>
          </a:p>
          <a:p>
            <a:endParaRPr lang="en-US" dirty="0"/>
          </a:p>
          <a:p>
            <a:r>
              <a:rPr lang="en-US" dirty="0"/>
              <a:t>Student Flow Notes:</a:t>
            </a:r>
            <a:endParaRPr lang="en-US" dirty="0">
              <a:cs typeface="Calibri"/>
            </a:endParaRPr>
          </a:p>
          <a:p>
            <a:endParaRPr lang="en-US" dirty="0"/>
          </a:p>
          <a:p>
            <a:r>
              <a:rPr lang="en-US" dirty="0"/>
              <a:t>Post Event Notes: </a:t>
            </a:r>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fld id="{45B9B7AE-3C3C-42C9-891A-E1F29E19662A}" type="slidenum">
              <a:rPr lang="en-US" smtClean="0"/>
              <a:t>6</a:t>
            </a:fld>
            <a:endParaRPr lang="en-US"/>
          </a:p>
        </p:txBody>
      </p:sp>
    </p:spTree>
    <p:extLst>
      <p:ext uri="{BB962C8B-B14F-4D97-AF65-F5344CB8AC3E}">
        <p14:creationId xmlns:p14="http://schemas.microsoft.com/office/powerpoint/2010/main" val="29407447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a:defRPr/>
            </a:pPr>
            <a:r>
              <a:rPr lang="en-US"/>
              <a:t>Employers participating in their first </a:t>
            </a:r>
            <a:r>
              <a:rPr lang="en-US" err="1"/>
              <a:t>MiCQ</a:t>
            </a:r>
            <a:r>
              <a:rPr lang="en-US"/>
              <a:t> event, often stat they wish they was a better way to prepare employers for what they would experience. This video showcases activities from a previous event</a:t>
            </a:r>
          </a:p>
          <a:p>
            <a:pPr>
              <a:defRPr/>
            </a:pPr>
            <a:endParaRPr lang="en-US"/>
          </a:p>
          <a:p>
            <a:pPr>
              <a:defRPr/>
            </a:pPr>
            <a:r>
              <a:rPr lang="en-US"/>
              <a:t>We would like play that for you now. </a:t>
            </a:r>
            <a:endParaRPr lang="en-US">
              <a:cs typeface="Calibri"/>
            </a:endParaRPr>
          </a:p>
          <a:p>
            <a:pPr>
              <a:defRPr/>
            </a:pPr>
            <a:endParaRPr lang="en-US"/>
          </a:p>
        </p:txBody>
      </p:sp>
      <p:sp>
        <p:nvSpPr>
          <p:cNvPr id="4" name="Slide Number Placeholder 3"/>
          <p:cNvSpPr>
            <a:spLocks noGrp="1"/>
          </p:cNvSpPr>
          <p:nvPr>
            <p:ph type="sldNum" sz="quarter" idx="5"/>
          </p:nvPr>
        </p:nvSpPr>
        <p:spPr/>
        <p:txBody>
          <a:bodyPr/>
          <a:lstStyle/>
          <a:p>
            <a:fld id="{45B9B7AE-3C3C-42C9-891A-E1F29E19662A}" type="slidenum">
              <a:rPr lang="en-US" smtClean="0"/>
              <a:t>7</a:t>
            </a:fld>
            <a:endParaRPr lang="en-US"/>
          </a:p>
        </p:txBody>
      </p:sp>
    </p:spTree>
    <p:extLst>
      <p:ext uri="{BB962C8B-B14F-4D97-AF65-F5344CB8AC3E}">
        <p14:creationId xmlns:p14="http://schemas.microsoft.com/office/powerpoint/2010/main" val="18257076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5B9B7AE-3C3C-42C9-891A-E1F29E19662A}" type="slidenum">
              <a:rPr lang="en-US" smtClean="0"/>
              <a:t>8</a:t>
            </a:fld>
            <a:endParaRPr lang="en-US"/>
          </a:p>
        </p:txBody>
      </p:sp>
    </p:spTree>
    <p:extLst>
      <p:ext uri="{BB962C8B-B14F-4D97-AF65-F5344CB8AC3E}">
        <p14:creationId xmlns:p14="http://schemas.microsoft.com/office/powerpoint/2010/main" val="24922260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5B9B7AE-3C3C-42C9-891A-E1F29E19662A}" type="slidenum">
              <a:rPr lang="en-US" smtClean="0"/>
              <a:t>12</a:t>
            </a:fld>
            <a:endParaRPr lang="en-US"/>
          </a:p>
        </p:txBody>
      </p:sp>
    </p:spTree>
    <p:extLst>
      <p:ext uri="{BB962C8B-B14F-4D97-AF65-F5344CB8AC3E}">
        <p14:creationId xmlns:p14="http://schemas.microsoft.com/office/powerpoint/2010/main" val="10160904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cSld name="3_only footer">
    <p:bg>
      <p:bgPr>
        <a:solidFill>
          <a:srgbClr val="FFFFFF"/>
        </a:solidFill>
        <a:effectLst/>
      </p:bgPr>
    </p:bg>
    <p:spTree>
      <p:nvGrpSpPr>
        <p:cNvPr id="1" name=""/>
        <p:cNvGrpSpPr/>
        <p:nvPr/>
      </p:nvGrpSpPr>
      <p:grpSpPr>
        <a:xfrm>
          <a:off x="0" y="0"/>
          <a:ext cx="0" cy="0"/>
          <a:chOff x="0" y="0"/>
          <a:chExt cx="0" cy="0"/>
        </a:xfrm>
      </p:grpSpPr>
      <p:pic>
        <p:nvPicPr>
          <p:cNvPr id="2" name="Picture 1" descr="Icon&#10;&#10;Description automatically generated">
            <a:extLst>
              <a:ext uri="{FF2B5EF4-FFF2-40B4-BE49-F238E27FC236}">
                <a16:creationId xmlns:a16="http://schemas.microsoft.com/office/drawing/2014/main" id="{664CADBC-F013-FDA7-B7B8-D389DB9D132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8051" y="161829"/>
            <a:ext cx="1239978" cy="1239978"/>
          </a:xfrm>
          <a:prstGeom prst="rect">
            <a:avLst/>
          </a:prstGeom>
        </p:spPr>
      </p:pic>
      <p:pic>
        <p:nvPicPr>
          <p:cNvPr id="3" name="Picture 2" descr="Icon&#10;&#10;Description automatically generated">
            <a:extLst>
              <a:ext uri="{FF2B5EF4-FFF2-40B4-BE49-F238E27FC236}">
                <a16:creationId xmlns:a16="http://schemas.microsoft.com/office/drawing/2014/main" id="{7F762AC7-A82E-1803-6786-CFED06C821D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8051" y="1483959"/>
            <a:ext cx="1239978" cy="1239978"/>
          </a:xfrm>
          <a:prstGeom prst="rect">
            <a:avLst/>
          </a:prstGeom>
        </p:spPr>
      </p:pic>
      <p:pic>
        <p:nvPicPr>
          <p:cNvPr id="4" name="Picture 3" descr="Shape, icon, arrow&#10;&#10;Description automatically generated">
            <a:extLst>
              <a:ext uri="{FF2B5EF4-FFF2-40B4-BE49-F238E27FC236}">
                <a16:creationId xmlns:a16="http://schemas.microsoft.com/office/drawing/2014/main" id="{02ACFFE7-8C89-C6FF-B85B-BEFDB0A4833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58051" y="2806089"/>
            <a:ext cx="1243328" cy="1243328"/>
          </a:xfrm>
          <a:prstGeom prst="rect">
            <a:avLst/>
          </a:prstGeom>
        </p:spPr>
      </p:pic>
      <p:pic>
        <p:nvPicPr>
          <p:cNvPr id="5" name="Picture 4" descr="Icon&#10;&#10;Description automatically generated">
            <a:extLst>
              <a:ext uri="{FF2B5EF4-FFF2-40B4-BE49-F238E27FC236}">
                <a16:creationId xmlns:a16="http://schemas.microsoft.com/office/drawing/2014/main" id="{01EAA8A2-5F42-15B6-8E5D-DF43CC5B09D8}"/>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46967" y="5462035"/>
            <a:ext cx="1251062" cy="1251062"/>
          </a:xfrm>
          <a:prstGeom prst="rect">
            <a:avLst/>
          </a:prstGeom>
        </p:spPr>
      </p:pic>
      <p:pic>
        <p:nvPicPr>
          <p:cNvPr id="6" name="Picture 5" descr="Icon&#10;&#10;Description automatically generated">
            <a:extLst>
              <a:ext uri="{FF2B5EF4-FFF2-40B4-BE49-F238E27FC236}">
                <a16:creationId xmlns:a16="http://schemas.microsoft.com/office/drawing/2014/main" id="{DFCF74E0-FD21-64E4-0DBB-85DEC96D1CF0}"/>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49715" y="4131569"/>
            <a:ext cx="1248314" cy="1248314"/>
          </a:xfrm>
          <a:prstGeom prst="rect">
            <a:avLst/>
          </a:prstGeom>
        </p:spPr>
      </p:pic>
      <p:pic>
        <p:nvPicPr>
          <p:cNvPr id="7" name="Picture 6" descr="Logo&#10;&#10;Description automatically generated">
            <a:extLst>
              <a:ext uri="{FF2B5EF4-FFF2-40B4-BE49-F238E27FC236}">
                <a16:creationId xmlns:a16="http://schemas.microsoft.com/office/drawing/2014/main" id="{4C200E83-7B8D-D1EA-423D-487EA36E4DCD}"/>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919663" y="2285672"/>
            <a:ext cx="7098632" cy="1391967"/>
          </a:xfrm>
          <a:prstGeom prst="rect">
            <a:avLst/>
          </a:prstGeom>
        </p:spPr>
      </p:pic>
    </p:spTree>
    <p:extLst>
      <p:ext uri="{BB962C8B-B14F-4D97-AF65-F5344CB8AC3E}">
        <p14:creationId xmlns:p14="http://schemas.microsoft.com/office/powerpoint/2010/main" val="649293068"/>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12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8023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blank">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9FAEF9A-CC6A-4C11-A4BF-96BA50E6AB60}"/>
              </a:ext>
            </a:extLst>
          </p:cNvPr>
          <p:cNvSpPr/>
          <p:nvPr userDrawn="1"/>
        </p:nvSpPr>
        <p:spPr>
          <a:xfrm>
            <a:off x="0" y="-76200"/>
            <a:ext cx="4191000" cy="6934200"/>
          </a:xfrm>
          <a:prstGeom prst="rect">
            <a:avLst/>
          </a:prstGeom>
          <a:solidFill>
            <a:schemeClr val="accent2"/>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3200" b="1" i="0" u="none" strike="noStrike" cap="none" spc="0" normalizeH="0" baseline="0">
              <a:ln>
                <a:noFill/>
              </a:ln>
              <a:solidFill>
                <a:srgbClr val="53585F"/>
              </a:solidFill>
              <a:effectLst/>
              <a:uFillTx/>
              <a:latin typeface="+mj-lt"/>
              <a:ea typeface="+mj-ea"/>
              <a:cs typeface="+mj-cs"/>
              <a:sym typeface="Roboto Regular"/>
            </a:endParaRPr>
          </a:p>
        </p:txBody>
      </p:sp>
      <p:sp>
        <p:nvSpPr>
          <p:cNvPr id="3" name="TextBox 2">
            <a:extLst>
              <a:ext uri="{FF2B5EF4-FFF2-40B4-BE49-F238E27FC236}">
                <a16:creationId xmlns:a16="http://schemas.microsoft.com/office/drawing/2014/main" id="{4FD8FFCD-FDC0-4A60-9D57-F3D55310091C}"/>
              </a:ext>
            </a:extLst>
          </p:cNvPr>
          <p:cNvSpPr txBox="1"/>
          <p:nvPr userDrawn="1"/>
        </p:nvSpPr>
        <p:spPr>
          <a:xfrm>
            <a:off x="11658600" y="6553200"/>
            <a:ext cx="482600" cy="307777"/>
          </a:xfrm>
          <a:prstGeom prst="rect">
            <a:avLst/>
          </a:prstGeom>
          <a:noFill/>
        </p:spPr>
        <p:txBody>
          <a:bodyPr wrap="square" rtlCol="0">
            <a:spAutoFit/>
          </a:bodyPr>
          <a:lstStyle/>
          <a:p>
            <a:fld id="{6B004024-4788-49A1-8383-7BFE39F0C56A}" type="slidenum">
              <a:rPr lang="en-US" sz="1400" smtClean="0">
                <a:solidFill>
                  <a:srgbClr val="3F5766"/>
                </a:solidFill>
              </a:rPr>
              <a:t>‹#›</a:t>
            </a:fld>
            <a:endParaRPr lang="en-US" sz="1400">
              <a:solidFill>
                <a:srgbClr val="3F5766"/>
              </a:solidFill>
            </a:endParaRPr>
          </a:p>
        </p:txBody>
      </p:sp>
    </p:spTree>
    <p:extLst>
      <p:ext uri="{BB962C8B-B14F-4D97-AF65-F5344CB8AC3E}">
        <p14:creationId xmlns:p14="http://schemas.microsoft.com/office/powerpoint/2010/main" val="316847671"/>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4_main master">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1272381"/>
            <a:ext cx="12192000" cy="5585619"/>
          </a:xfrm>
          <a:prstGeom prst="rect">
            <a:avLst/>
          </a:prstGeom>
        </p:spPr>
        <p:txBody>
          <a:bodyPr/>
          <a:lstStyle>
            <a:lvl1pPr>
              <a:defRPr>
                <a:solidFill>
                  <a:schemeClr val="accent3"/>
                </a:solidFill>
              </a:defRPr>
            </a:lvl1pPr>
          </a:lstStyle>
          <a:p>
            <a:r>
              <a:rPr lang="en-US"/>
              <a:t>Click icon to add picture</a:t>
            </a:r>
            <a:endParaRPr lang="id-ID"/>
          </a:p>
        </p:txBody>
      </p:sp>
      <p:sp>
        <p:nvSpPr>
          <p:cNvPr id="13" name="Shape 13"/>
          <p:cNvSpPr>
            <a:spLocks noGrp="1"/>
          </p:cNvSpPr>
          <p:nvPr>
            <p:ph type="sldNum" sz="quarter" idx="2"/>
          </p:nvPr>
        </p:nvSpPr>
        <p:spPr>
          <a:prstGeom prst="rect">
            <a:avLst/>
          </a:prstGeom>
        </p:spPr>
        <p:txBody>
          <a:bodyPr/>
          <a:lstStyle/>
          <a:p>
            <a:pPr lvl="0"/>
            <a:fld id="{86CB4B4D-7CA3-9044-876B-883B54F8677D}" type="slidenum">
              <a:t>‹#›</a:t>
            </a:fld>
            <a:endParaRPr/>
          </a:p>
        </p:txBody>
      </p:sp>
    </p:spTree>
    <p:extLst>
      <p:ext uri="{BB962C8B-B14F-4D97-AF65-F5344CB8AC3E}">
        <p14:creationId xmlns:p14="http://schemas.microsoft.com/office/powerpoint/2010/main" val="1373714512"/>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9_blank">
    <p:bg>
      <p:bgPr>
        <a:solidFill>
          <a:srgbClr val="FFFFFF"/>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92000" cy="4454525"/>
          </a:xfrm>
          <a:prstGeom prst="rect">
            <a:avLst/>
          </a:prstGeom>
        </p:spPr>
        <p:txBody>
          <a:bodyPr/>
          <a:lstStyle>
            <a:lvl1pPr>
              <a:defRPr>
                <a:solidFill>
                  <a:schemeClr val="accent3"/>
                </a:solidFill>
              </a:defRPr>
            </a:lvl1pPr>
          </a:lstStyle>
          <a:p>
            <a:r>
              <a:rPr lang="en-US"/>
              <a:t>Click icon to add picture</a:t>
            </a:r>
            <a:endParaRPr lang="id-ID"/>
          </a:p>
        </p:txBody>
      </p:sp>
      <p:sp>
        <p:nvSpPr>
          <p:cNvPr id="4" name="Rectangle 3"/>
          <p:cNvSpPr/>
          <p:nvPr/>
        </p:nvSpPr>
        <p:spPr>
          <a:xfrm>
            <a:off x="11770501" y="6576011"/>
            <a:ext cx="319318" cy="230832"/>
          </a:xfrm>
          <a:prstGeom prst="rect">
            <a:avLst/>
          </a:prstGeom>
        </p:spPr>
        <p:txBody>
          <a:bodyPr wrap="none">
            <a:spAutoFit/>
          </a:bodyPr>
          <a:lstStyle/>
          <a:p>
            <a:fld id="{86CB4B4D-7CA3-9044-876B-883B54F8677D}" type="slidenum">
              <a:rPr lang="en-US" sz="900" b="0" smtClean="0">
                <a:solidFill>
                  <a:schemeClr val="bg2"/>
                </a:solidFill>
              </a:rPr>
              <a:pPr/>
              <a:t>‹#›</a:t>
            </a:fld>
            <a:endParaRPr lang="en-US" sz="1200" b="0">
              <a:solidFill>
                <a:schemeClr val="bg2"/>
              </a:solidFill>
            </a:endParaRPr>
          </a:p>
        </p:txBody>
      </p:sp>
    </p:spTree>
    <p:extLst>
      <p:ext uri="{BB962C8B-B14F-4D97-AF65-F5344CB8AC3E}">
        <p14:creationId xmlns:p14="http://schemas.microsoft.com/office/powerpoint/2010/main" val="2433639876"/>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7_blank">
    <p:bg>
      <p:bgPr>
        <a:solidFill>
          <a:srgbClr val="FFFFFF"/>
        </a:solidFill>
        <a:effectLst/>
      </p:bgPr>
    </p:bg>
    <p:spTree>
      <p:nvGrpSpPr>
        <p:cNvPr id="1" name=""/>
        <p:cNvGrpSpPr/>
        <p:nvPr/>
      </p:nvGrpSpPr>
      <p:grpSpPr>
        <a:xfrm>
          <a:off x="0" y="0"/>
          <a:ext cx="0" cy="0"/>
          <a:chOff x="0" y="0"/>
          <a:chExt cx="0" cy="0"/>
        </a:xfrm>
      </p:grpSpPr>
      <p:sp>
        <p:nvSpPr>
          <p:cNvPr id="5" name="Shape 390"/>
          <p:cNvSpPr/>
          <p:nvPr/>
        </p:nvSpPr>
        <p:spPr>
          <a:xfrm>
            <a:off x="-10716" y="0"/>
            <a:ext cx="12216607" cy="3784542"/>
          </a:xfrm>
          <a:prstGeom prst="rect">
            <a:avLst/>
          </a:prstGeom>
          <a:solidFill>
            <a:schemeClr val="accent1"/>
          </a:solidFill>
          <a:ln w="12700">
            <a:miter lim="400000"/>
          </a:ln>
        </p:spPr>
        <p:txBody>
          <a:bodyPr lIns="25400" tIns="25400" rIns="25400" bIns="25400" anchor="ctr"/>
          <a:lstStyle/>
          <a:p>
            <a:pPr lvl="0" defTabSz="292100">
              <a:defRPr sz="3200">
                <a:solidFill>
                  <a:srgbClr val="53585F"/>
                </a:solidFill>
              </a:defRPr>
            </a:pPr>
            <a:endParaRPr sz="1600"/>
          </a:p>
        </p:txBody>
      </p:sp>
      <p:sp>
        <p:nvSpPr>
          <p:cNvPr id="3" name="Picture Placeholder 2"/>
          <p:cNvSpPr>
            <a:spLocks noGrp="1"/>
          </p:cNvSpPr>
          <p:nvPr>
            <p:ph type="pic" sz="quarter" idx="10"/>
          </p:nvPr>
        </p:nvSpPr>
        <p:spPr>
          <a:xfrm>
            <a:off x="0" y="385763"/>
            <a:ext cx="4657725" cy="6516688"/>
          </a:xfrm>
          <a:prstGeom prst="rect">
            <a:avLst/>
          </a:prstGeom>
        </p:spPr>
        <p:txBody>
          <a:bodyPr/>
          <a:lstStyle>
            <a:lvl1pPr>
              <a:defRPr>
                <a:solidFill>
                  <a:schemeClr val="tx1"/>
                </a:solidFill>
              </a:defRPr>
            </a:lvl1pPr>
          </a:lstStyle>
          <a:p>
            <a:r>
              <a:rPr lang="en-US"/>
              <a:t>Click icon to add picture</a:t>
            </a:r>
            <a:endParaRPr lang="id-ID"/>
          </a:p>
        </p:txBody>
      </p:sp>
      <p:sp>
        <p:nvSpPr>
          <p:cNvPr id="33" name="Picture Placeholder 2"/>
          <p:cNvSpPr>
            <a:spLocks noGrp="1"/>
          </p:cNvSpPr>
          <p:nvPr>
            <p:ph type="pic" sz="quarter" idx="11"/>
          </p:nvPr>
        </p:nvSpPr>
        <p:spPr>
          <a:xfrm>
            <a:off x="5267920" y="3208313"/>
            <a:ext cx="1190030" cy="1190029"/>
          </a:xfrm>
          <a:prstGeom prst="ellipse">
            <a:avLst/>
          </a:prstGeom>
          <a:ln w="19050">
            <a:solidFill>
              <a:schemeClr val="tx1"/>
            </a:solidFill>
          </a:ln>
        </p:spPr>
        <p:txBody>
          <a:bodyPr/>
          <a:lstStyle>
            <a:lvl1pPr>
              <a:defRPr sz="400"/>
            </a:lvl1pPr>
          </a:lstStyle>
          <a:p>
            <a:r>
              <a:rPr lang="en-US"/>
              <a:t>Click icon to add picture</a:t>
            </a:r>
            <a:endParaRPr lang="id-ID"/>
          </a:p>
        </p:txBody>
      </p:sp>
      <p:sp>
        <p:nvSpPr>
          <p:cNvPr id="34" name="Picture Placeholder 2"/>
          <p:cNvSpPr>
            <a:spLocks noGrp="1"/>
          </p:cNvSpPr>
          <p:nvPr>
            <p:ph type="pic" sz="quarter" idx="12"/>
          </p:nvPr>
        </p:nvSpPr>
        <p:spPr>
          <a:xfrm>
            <a:off x="6909091" y="3208313"/>
            <a:ext cx="1190030" cy="1190029"/>
          </a:xfrm>
          <a:prstGeom prst="ellipse">
            <a:avLst/>
          </a:prstGeom>
          <a:ln w="19050">
            <a:solidFill>
              <a:schemeClr val="tx1"/>
            </a:solidFill>
          </a:ln>
        </p:spPr>
        <p:txBody>
          <a:bodyPr/>
          <a:lstStyle>
            <a:lvl1pPr>
              <a:defRPr sz="400"/>
            </a:lvl1pPr>
          </a:lstStyle>
          <a:p>
            <a:r>
              <a:rPr lang="en-US"/>
              <a:t>Click icon to add picture</a:t>
            </a:r>
            <a:endParaRPr lang="id-ID"/>
          </a:p>
        </p:txBody>
      </p:sp>
      <p:sp>
        <p:nvSpPr>
          <p:cNvPr id="35" name="Picture Placeholder 2"/>
          <p:cNvSpPr>
            <a:spLocks noGrp="1"/>
          </p:cNvSpPr>
          <p:nvPr>
            <p:ph type="pic" sz="quarter" idx="13"/>
          </p:nvPr>
        </p:nvSpPr>
        <p:spPr>
          <a:xfrm>
            <a:off x="8561422" y="3208313"/>
            <a:ext cx="1190030" cy="1190029"/>
          </a:xfrm>
          <a:prstGeom prst="ellipse">
            <a:avLst/>
          </a:prstGeom>
          <a:ln w="19050">
            <a:solidFill>
              <a:schemeClr val="tx1"/>
            </a:solidFill>
          </a:ln>
        </p:spPr>
        <p:txBody>
          <a:bodyPr/>
          <a:lstStyle>
            <a:lvl1pPr>
              <a:defRPr sz="400"/>
            </a:lvl1pPr>
          </a:lstStyle>
          <a:p>
            <a:r>
              <a:rPr lang="en-US"/>
              <a:t>Click icon to add picture</a:t>
            </a:r>
            <a:endParaRPr lang="id-ID"/>
          </a:p>
        </p:txBody>
      </p:sp>
      <p:sp>
        <p:nvSpPr>
          <p:cNvPr id="36" name="Picture Placeholder 2"/>
          <p:cNvSpPr>
            <a:spLocks noGrp="1"/>
          </p:cNvSpPr>
          <p:nvPr>
            <p:ph type="pic" sz="quarter" idx="14"/>
          </p:nvPr>
        </p:nvSpPr>
        <p:spPr>
          <a:xfrm>
            <a:off x="10204823" y="3208313"/>
            <a:ext cx="1190030" cy="1190029"/>
          </a:xfrm>
          <a:prstGeom prst="ellipse">
            <a:avLst/>
          </a:prstGeom>
          <a:ln w="19050">
            <a:solidFill>
              <a:schemeClr val="tx1"/>
            </a:solidFill>
          </a:ln>
        </p:spPr>
        <p:txBody>
          <a:bodyPr/>
          <a:lstStyle>
            <a:lvl1pPr>
              <a:defRPr sz="400"/>
            </a:lvl1pPr>
          </a:lstStyle>
          <a:p>
            <a:r>
              <a:rPr lang="en-US"/>
              <a:t>Click icon to add picture</a:t>
            </a:r>
            <a:endParaRPr lang="id-ID"/>
          </a:p>
        </p:txBody>
      </p:sp>
    </p:spTree>
    <p:extLst>
      <p:ext uri="{BB962C8B-B14F-4D97-AF65-F5344CB8AC3E}">
        <p14:creationId xmlns:p14="http://schemas.microsoft.com/office/powerpoint/2010/main" val="2031896463"/>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5_main master">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1049338" y="2012157"/>
            <a:ext cx="3035300" cy="2514600"/>
          </a:xfrm>
          <a:prstGeom prst="rect">
            <a:avLst/>
          </a:prstGeom>
        </p:spPr>
        <p:txBody>
          <a:bodyPr/>
          <a:lstStyle>
            <a:lvl1pPr>
              <a:defRPr>
                <a:solidFill>
                  <a:schemeClr val="accent3"/>
                </a:solidFill>
              </a:defRPr>
            </a:lvl1pPr>
          </a:lstStyle>
          <a:p>
            <a:r>
              <a:rPr lang="en-US"/>
              <a:t>Click icon to add picture</a:t>
            </a:r>
            <a:endParaRPr lang="id-ID"/>
          </a:p>
        </p:txBody>
      </p:sp>
      <p:sp>
        <p:nvSpPr>
          <p:cNvPr id="9" name="Picture Placeholder 6"/>
          <p:cNvSpPr>
            <a:spLocks noGrp="1"/>
          </p:cNvSpPr>
          <p:nvPr>
            <p:ph type="pic" sz="quarter" idx="11"/>
          </p:nvPr>
        </p:nvSpPr>
        <p:spPr>
          <a:xfrm>
            <a:off x="4583583" y="2012157"/>
            <a:ext cx="3035300" cy="2514600"/>
          </a:xfrm>
          <a:prstGeom prst="rect">
            <a:avLst/>
          </a:prstGeom>
        </p:spPr>
        <p:txBody>
          <a:bodyPr/>
          <a:lstStyle>
            <a:lvl1pPr>
              <a:defRPr>
                <a:solidFill>
                  <a:schemeClr val="accent3"/>
                </a:solidFill>
              </a:defRPr>
            </a:lvl1pPr>
          </a:lstStyle>
          <a:p>
            <a:r>
              <a:rPr lang="en-US"/>
              <a:t>Click icon to add picture</a:t>
            </a:r>
            <a:endParaRPr lang="id-ID"/>
          </a:p>
        </p:txBody>
      </p:sp>
      <p:sp>
        <p:nvSpPr>
          <p:cNvPr id="10" name="Picture Placeholder 6"/>
          <p:cNvSpPr>
            <a:spLocks noGrp="1"/>
          </p:cNvSpPr>
          <p:nvPr>
            <p:ph type="pic" sz="quarter" idx="12"/>
          </p:nvPr>
        </p:nvSpPr>
        <p:spPr>
          <a:xfrm>
            <a:off x="8117274" y="2012157"/>
            <a:ext cx="3035300" cy="2514600"/>
          </a:xfrm>
          <a:prstGeom prst="rect">
            <a:avLst/>
          </a:prstGeom>
        </p:spPr>
        <p:txBody>
          <a:bodyPr/>
          <a:lstStyle>
            <a:lvl1pPr>
              <a:defRPr>
                <a:solidFill>
                  <a:schemeClr val="accent3"/>
                </a:solidFill>
              </a:defRPr>
            </a:lvl1pPr>
          </a:lstStyle>
          <a:p>
            <a:r>
              <a:rPr lang="en-US"/>
              <a:t>Click icon to add picture</a:t>
            </a:r>
            <a:endParaRPr lang="id-ID"/>
          </a:p>
        </p:txBody>
      </p:sp>
      <p:sp>
        <p:nvSpPr>
          <p:cNvPr id="13" name="Shape 13"/>
          <p:cNvSpPr>
            <a:spLocks noGrp="1"/>
          </p:cNvSpPr>
          <p:nvPr>
            <p:ph type="sldNum" sz="quarter" idx="2"/>
          </p:nvPr>
        </p:nvSpPr>
        <p:spPr>
          <a:prstGeom prst="rect">
            <a:avLst/>
          </a:prstGeom>
        </p:spPr>
        <p:txBody>
          <a:bodyPr/>
          <a:lstStyle/>
          <a:p>
            <a:pPr lvl="0"/>
            <a:fld id="{86CB4B4D-7CA3-9044-876B-883B54F8677D}" type="slidenum">
              <a:t>‹#›</a:t>
            </a:fld>
            <a:endParaRPr/>
          </a:p>
        </p:txBody>
      </p:sp>
    </p:spTree>
    <p:extLst>
      <p:ext uri="{BB962C8B-B14F-4D97-AF65-F5344CB8AC3E}">
        <p14:creationId xmlns:p14="http://schemas.microsoft.com/office/powerpoint/2010/main" val="4243708348"/>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6_main master">
    <p:spTree>
      <p:nvGrpSpPr>
        <p:cNvPr id="1" name=""/>
        <p:cNvGrpSpPr/>
        <p:nvPr/>
      </p:nvGrpSpPr>
      <p:grpSpPr>
        <a:xfrm>
          <a:off x="0" y="0"/>
          <a:ext cx="0" cy="0"/>
          <a:chOff x="0" y="0"/>
          <a:chExt cx="0" cy="0"/>
        </a:xfrm>
      </p:grpSpPr>
      <p:sp>
        <p:nvSpPr>
          <p:cNvPr id="14" name="Picture Placeholder 2"/>
          <p:cNvSpPr>
            <a:spLocks noGrp="1"/>
          </p:cNvSpPr>
          <p:nvPr>
            <p:ph type="pic" sz="quarter" idx="11"/>
          </p:nvPr>
        </p:nvSpPr>
        <p:spPr>
          <a:xfrm>
            <a:off x="3564585" y="2185987"/>
            <a:ext cx="2316956" cy="2797175"/>
          </a:xfrm>
          <a:prstGeom prst="rect">
            <a:avLst/>
          </a:prstGeom>
        </p:spPr>
        <p:txBody>
          <a:bodyPr/>
          <a:lstStyle>
            <a:lvl1pPr>
              <a:defRPr>
                <a:solidFill>
                  <a:schemeClr val="accent3"/>
                </a:solidFill>
              </a:defRPr>
            </a:lvl1pPr>
          </a:lstStyle>
          <a:p>
            <a:r>
              <a:rPr lang="en-US"/>
              <a:t>Click icon to add picture</a:t>
            </a:r>
            <a:endParaRPr lang="id-ID"/>
          </a:p>
        </p:txBody>
      </p:sp>
      <p:sp>
        <p:nvSpPr>
          <p:cNvPr id="3" name="Picture Placeholder 2"/>
          <p:cNvSpPr>
            <a:spLocks noGrp="1"/>
          </p:cNvSpPr>
          <p:nvPr>
            <p:ph type="pic" sz="quarter" idx="10"/>
          </p:nvPr>
        </p:nvSpPr>
        <p:spPr>
          <a:xfrm>
            <a:off x="867569" y="2185987"/>
            <a:ext cx="2316956" cy="2797175"/>
          </a:xfrm>
          <a:prstGeom prst="rect">
            <a:avLst/>
          </a:prstGeom>
        </p:spPr>
        <p:txBody>
          <a:bodyPr/>
          <a:lstStyle>
            <a:lvl1pPr>
              <a:defRPr>
                <a:solidFill>
                  <a:schemeClr val="accent3"/>
                </a:solidFill>
              </a:defRPr>
            </a:lvl1pPr>
          </a:lstStyle>
          <a:p>
            <a:r>
              <a:rPr lang="en-US"/>
              <a:t>Click icon to add picture</a:t>
            </a:r>
            <a:endParaRPr lang="id-ID"/>
          </a:p>
        </p:txBody>
      </p:sp>
      <p:sp>
        <p:nvSpPr>
          <p:cNvPr id="15" name="Picture Placeholder 2"/>
          <p:cNvSpPr>
            <a:spLocks noGrp="1"/>
          </p:cNvSpPr>
          <p:nvPr>
            <p:ph type="pic" sz="quarter" idx="12"/>
          </p:nvPr>
        </p:nvSpPr>
        <p:spPr>
          <a:xfrm>
            <a:off x="6286206" y="2185987"/>
            <a:ext cx="2316956" cy="2797175"/>
          </a:xfrm>
          <a:prstGeom prst="rect">
            <a:avLst/>
          </a:prstGeom>
        </p:spPr>
        <p:txBody>
          <a:bodyPr/>
          <a:lstStyle>
            <a:lvl1pPr>
              <a:defRPr>
                <a:solidFill>
                  <a:schemeClr val="accent3"/>
                </a:solidFill>
              </a:defRPr>
            </a:lvl1pPr>
          </a:lstStyle>
          <a:p>
            <a:r>
              <a:rPr lang="en-US"/>
              <a:t>Click icon to add picture</a:t>
            </a:r>
            <a:endParaRPr lang="id-ID"/>
          </a:p>
        </p:txBody>
      </p:sp>
      <p:sp>
        <p:nvSpPr>
          <p:cNvPr id="16" name="Picture Placeholder 2"/>
          <p:cNvSpPr>
            <a:spLocks noGrp="1"/>
          </p:cNvSpPr>
          <p:nvPr>
            <p:ph type="pic" sz="quarter" idx="13"/>
          </p:nvPr>
        </p:nvSpPr>
        <p:spPr>
          <a:xfrm>
            <a:off x="9022115" y="2185987"/>
            <a:ext cx="2316956" cy="2797175"/>
          </a:xfrm>
          <a:prstGeom prst="rect">
            <a:avLst/>
          </a:prstGeom>
        </p:spPr>
        <p:txBody>
          <a:bodyPr/>
          <a:lstStyle>
            <a:lvl1pPr>
              <a:defRPr>
                <a:solidFill>
                  <a:schemeClr val="accent3"/>
                </a:solidFill>
              </a:defRPr>
            </a:lvl1pPr>
          </a:lstStyle>
          <a:p>
            <a:r>
              <a:rPr lang="en-US"/>
              <a:t>Click icon to add picture</a:t>
            </a:r>
            <a:endParaRPr lang="id-ID"/>
          </a:p>
        </p:txBody>
      </p:sp>
    </p:spTree>
    <p:extLst>
      <p:ext uri="{BB962C8B-B14F-4D97-AF65-F5344CB8AC3E}">
        <p14:creationId xmlns:p14="http://schemas.microsoft.com/office/powerpoint/2010/main" val="938893161"/>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7_main master">
    <p:spTree>
      <p:nvGrpSpPr>
        <p:cNvPr id="1" name=""/>
        <p:cNvGrpSpPr/>
        <p:nvPr/>
      </p:nvGrpSpPr>
      <p:grpSpPr>
        <a:xfrm>
          <a:off x="0" y="0"/>
          <a:ext cx="0" cy="0"/>
          <a:chOff x="0" y="0"/>
          <a:chExt cx="0" cy="0"/>
        </a:xfrm>
      </p:grpSpPr>
      <p:sp>
        <p:nvSpPr>
          <p:cNvPr id="20" name="Picture Placeholder 19"/>
          <p:cNvSpPr>
            <a:spLocks noGrp="1"/>
          </p:cNvSpPr>
          <p:nvPr>
            <p:ph type="pic" sz="quarter" idx="13"/>
          </p:nvPr>
        </p:nvSpPr>
        <p:spPr>
          <a:xfrm>
            <a:off x="6057772" y="1621640"/>
            <a:ext cx="1822671" cy="1822671"/>
          </a:xfrm>
          <a:custGeom>
            <a:avLst/>
            <a:gdLst>
              <a:gd name="connsiteX0" fmla="*/ 1822671 w 3645342"/>
              <a:gd name="connsiteY0" fmla="*/ 0 h 3645342"/>
              <a:gd name="connsiteX1" fmla="*/ 2025539 w 3645342"/>
              <a:gd name="connsiteY1" fmla="*/ 84031 h 3645342"/>
              <a:gd name="connsiteX2" fmla="*/ 3561312 w 3645342"/>
              <a:gd name="connsiteY2" fmla="*/ 1619803 h 3645342"/>
              <a:gd name="connsiteX3" fmla="*/ 3561312 w 3645342"/>
              <a:gd name="connsiteY3" fmla="*/ 2025539 h 3645342"/>
              <a:gd name="connsiteX4" fmla="*/ 2025539 w 3645342"/>
              <a:gd name="connsiteY4" fmla="*/ 3561312 h 3645342"/>
              <a:gd name="connsiteX5" fmla="*/ 1619803 w 3645342"/>
              <a:gd name="connsiteY5" fmla="*/ 3561312 h 3645342"/>
              <a:gd name="connsiteX6" fmla="*/ 84031 w 3645342"/>
              <a:gd name="connsiteY6" fmla="*/ 2025539 h 3645342"/>
              <a:gd name="connsiteX7" fmla="*/ 84031 w 3645342"/>
              <a:gd name="connsiteY7" fmla="*/ 1619803 h 3645342"/>
              <a:gd name="connsiteX8" fmla="*/ 1619803 w 3645342"/>
              <a:gd name="connsiteY8" fmla="*/ 84031 h 3645342"/>
              <a:gd name="connsiteX9" fmla="*/ 1822671 w 3645342"/>
              <a:gd name="connsiteY9" fmla="*/ 0 h 3645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45342" h="3645342">
                <a:moveTo>
                  <a:pt x="1822671" y="0"/>
                </a:moveTo>
                <a:cubicBezTo>
                  <a:pt x="1896095" y="0"/>
                  <a:pt x="1969519" y="28010"/>
                  <a:pt x="2025539" y="84031"/>
                </a:cubicBezTo>
                <a:lnTo>
                  <a:pt x="3561312" y="1619803"/>
                </a:lnTo>
                <a:cubicBezTo>
                  <a:pt x="3673353" y="1731844"/>
                  <a:pt x="3673353" y="1913498"/>
                  <a:pt x="3561312" y="2025539"/>
                </a:cubicBezTo>
                <a:lnTo>
                  <a:pt x="2025539" y="3561312"/>
                </a:lnTo>
                <a:cubicBezTo>
                  <a:pt x="1913498" y="3673353"/>
                  <a:pt x="1731844" y="3673353"/>
                  <a:pt x="1619803" y="3561312"/>
                </a:cubicBezTo>
                <a:lnTo>
                  <a:pt x="84031" y="2025539"/>
                </a:lnTo>
                <a:cubicBezTo>
                  <a:pt x="-28010" y="1913498"/>
                  <a:pt x="-28010" y="1731844"/>
                  <a:pt x="84031" y="1619803"/>
                </a:cubicBezTo>
                <a:lnTo>
                  <a:pt x="1619803" y="84031"/>
                </a:lnTo>
                <a:cubicBezTo>
                  <a:pt x="1675824" y="28010"/>
                  <a:pt x="1749248" y="0"/>
                  <a:pt x="1822671" y="0"/>
                </a:cubicBezTo>
                <a:close/>
              </a:path>
            </a:pathLst>
          </a:custGeom>
        </p:spPr>
        <p:txBody>
          <a:bodyPr wrap="square">
            <a:noAutofit/>
          </a:bodyPr>
          <a:lstStyle>
            <a:lvl1pPr>
              <a:defRPr>
                <a:solidFill>
                  <a:schemeClr val="accent3"/>
                </a:solidFill>
              </a:defRPr>
            </a:lvl1pPr>
          </a:lstStyle>
          <a:p>
            <a:r>
              <a:rPr lang="en-US"/>
              <a:t>Click icon to add picture</a:t>
            </a:r>
            <a:endParaRPr lang="id-ID"/>
          </a:p>
        </p:txBody>
      </p:sp>
      <p:sp>
        <p:nvSpPr>
          <p:cNvPr id="21" name="Picture Placeholder 20"/>
          <p:cNvSpPr>
            <a:spLocks noGrp="1"/>
          </p:cNvSpPr>
          <p:nvPr>
            <p:ph type="pic" sz="quarter" idx="14"/>
          </p:nvPr>
        </p:nvSpPr>
        <p:spPr>
          <a:xfrm>
            <a:off x="9123283" y="1621640"/>
            <a:ext cx="1822671" cy="1822671"/>
          </a:xfrm>
          <a:custGeom>
            <a:avLst/>
            <a:gdLst>
              <a:gd name="connsiteX0" fmla="*/ 1822671 w 3645342"/>
              <a:gd name="connsiteY0" fmla="*/ 0 h 3645342"/>
              <a:gd name="connsiteX1" fmla="*/ 2025539 w 3645342"/>
              <a:gd name="connsiteY1" fmla="*/ 84031 h 3645342"/>
              <a:gd name="connsiteX2" fmla="*/ 3561312 w 3645342"/>
              <a:gd name="connsiteY2" fmla="*/ 1619803 h 3645342"/>
              <a:gd name="connsiteX3" fmla="*/ 3561312 w 3645342"/>
              <a:gd name="connsiteY3" fmla="*/ 2025539 h 3645342"/>
              <a:gd name="connsiteX4" fmla="*/ 2025539 w 3645342"/>
              <a:gd name="connsiteY4" fmla="*/ 3561312 h 3645342"/>
              <a:gd name="connsiteX5" fmla="*/ 1619803 w 3645342"/>
              <a:gd name="connsiteY5" fmla="*/ 3561312 h 3645342"/>
              <a:gd name="connsiteX6" fmla="*/ 84031 w 3645342"/>
              <a:gd name="connsiteY6" fmla="*/ 2025539 h 3645342"/>
              <a:gd name="connsiteX7" fmla="*/ 84031 w 3645342"/>
              <a:gd name="connsiteY7" fmla="*/ 1619803 h 3645342"/>
              <a:gd name="connsiteX8" fmla="*/ 1619803 w 3645342"/>
              <a:gd name="connsiteY8" fmla="*/ 84031 h 3645342"/>
              <a:gd name="connsiteX9" fmla="*/ 1822671 w 3645342"/>
              <a:gd name="connsiteY9" fmla="*/ 0 h 3645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45342" h="3645342">
                <a:moveTo>
                  <a:pt x="1822671" y="0"/>
                </a:moveTo>
                <a:cubicBezTo>
                  <a:pt x="1896095" y="0"/>
                  <a:pt x="1969519" y="28010"/>
                  <a:pt x="2025539" y="84031"/>
                </a:cubicBezTo>
                <a:lnTo>
                  <a:pt x="3561312" y="1619803"/>
                </a:lnTo>
                <a:cubicBezTo>
                  <a:pt x="3673353" y="1731844"/>
                  <a:pt x="3673353" y="1913498"/>
                  <a:pt x="3561312" y="2025539"/>
                </a:cubicBezTo>
                <a:lnTo>
                  <a:pt x="2025539" y="3561312"/>
                </a:lnTo>
                <a:cubicBezTo>
                  <a:pt x="1913498" y="3673353"/>
                  <a:pt x="1731844" y="3673353"/>
                  <a:pt x="1619803" y="3561312"/>
                </a:cubicBezTo>
                <a:lnTo>
                  <a:pt x="84031" y="2025539"/>
                </a:lnTo>
                <a:cubicBezTo>
                  <a:pt x="-28010" y="1913498"/>
                  <a:pt x="-28010" y="1731844"/>
                  <a:pt x="84031" y="1619803"/>
                </a:cubicBezTo>
                <a:lnTo>
                  <a:pt x="1619803" y="84031"/>
                </a:lnTo>
                <a:cubicBezTo>
                  <a:pt x="1675824" y="28010"/>
                  <a:pt x="1749248" y="0"/>
                  <a:pt x="1822671" y="0"/>
                </a:cubicBezTo>
                <a:close/>
              </a:path>
            </a:pathLst>
          </a:custGeom>
        </p:spPr>
        <p:txBody>
          <a:bodyPr wrap="square">
            <a:noAutofit/>
          </a:bodyPr>
          <a:lstStyle>
            <a:lvl1pPr>
              <a:defRPr>
                <a:solidFill>
                  <a:schemeClr val="accent3"/>
                </a:solidFill>
              </a:defRPr>
            </a:lvl1pPr>
          </a:lstStyle>
          <a:p>
            <a:r>
              <a:rPr lang="en-US"/>
              <a:t>Click icon to add picture</a:t>
            </a:r>
            <a:endParaRPr lang="id-ID"/>
          </a:p>
        </p:txBody>
      </p:sp>
      <p:sp>
        <p:nvSpPr>
          <p:cNvPr id="23" name="Picture Placeholder 22"/>
          <p:cNvSpPr>
            <a:spLocks noGrp="1"/>
          </p:cNvSpPr>
          <p:nvPr>
            <p:ph type="pic" sz="quarter" idx="15"/>
          </p:nvPr>
        </p:nvSpPr>
        <p:spPr>
          <a:xfrm>
            <a:off x="6057772" y="4237796"/>
            <a:ext cx="1822671" cy="1822671"/>
          </a:xfrm>
          <a:custGeom>
            <a:avLst/>
            <a:gdLst>
              <a:gd name="connsiteX0" fmla="*/ 1822671 w 3645342"/>
              <a:gd name="connsiteY0" fmla="*/ 0 h 3645342"/>
              <a:gd name="connsiteX1" fmla="*/ 2025539 w 3645342"/>
              <a:gd name="connsiteY1" fmla="*/ 84031 h 3645342"/>
              <a:gd name="connsiteX2" fmla="*/ 3561312 w 3645342"/>
              <a:gd name="connsiteY2" fmla="*/ 1619803 h 3645342"/>
              <a:gd name="connsiteX3" fmla="*/ 3561312 w 3645342"/>
              <a:gd name="connsiteY3" fmla="*/ 2025539 h 3645342"/>
              <a:gd name="connsiteX4" fmla="*/ 2025539 w 3645342"/>
              <a:gd name="connsiteY4" fmla="*/ 3561312 h 3645342"/>
              <a:gd name="connsiteX5" fmla="*/ 1619803 w 3645342"/>
              <a:gd name="connsiteY5" fmla="*/ 3561312 h 3645342"/>
              <a:gd name="connsiteX6" fmla="*/ 84031 w 3645342"/>
              <a:gd name="connsiteY6" fmla="*/ 2025539 h 3645342"/>
              <a:gd name="connsiteX7" fmla="*/ 84031 w 3645342"/>
              <a:gd name="connsiteY7" fmla="*/ 1619803 h 3645342"/>
              <a:gd name="connsiteX8" fmla="*/ 1619803 w 3645342"/>
              <a:gd name="connsiteY8" fmla="*/ 84031 h 3645342"/>
              <a:gd name="connsiteX9" fmla="*/ 1822671 w 3645342"/>
              <a:gd name="connsiteY9" fmla="*/ 0 h 3645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45342" h="3645342">
                <a:moveTo>
                  <a:pt x="1822671" y="0"/>
                </a:moveTo>
                <a:cubicBezTo>
                  <a:pt x="1896095" y="0"/>
                  <a:pt x="1969519" y="28010"/>
                  <a:pt x="2025539" y="84031"/>
                </a:cubicBezTo>
                <a:lnTo>
                  <a:pt x="3561312" y="1619803"/>
                </a:lnTo>
                <a:cubicBezTo>
                  <a:pt x="3673353" y="1731844"/>
                  <a:pt x="3673353" y="1913498"/>
                  <a:pt x="3561312" y="2025539"/>
                </a:cubicBezTo>
                <a:lnTo>
                  <a:pt x="2025539" y="3561312"/>
                </a:lnTo>
                <a:cubicBezTo>
                  <a:pt x="1913498" y="3673353"/>
                  <a:pt x="1731844" y="3673353"/>
                  <a:pt x="1619803" y="3561312"/>
                </a:cubicBezTo>
                <a:lnTo>
                  <a:pt x="84031" y="2025539"/>
                </a:lnTo>
                <a:cubicBezTo>
                  <a:pt x="-28010" y="1913498"/>
                  <a:pt x="-28010" y="1731844"/>
                  <a:pt x="84031" y="1619803"/>
                </a:cubicBezTo>
                <a:lnTo>
                  <a:pt x="1619803" y="84031"/>
                </a:lnTo>
                <a:cubicBezTo>
                  <a:pt x="1675824" y="28010"/>
                  <a:pt x="1749248" y="0"/>
                  <a:pt x="1822671" y="0"/>
                </a:cubicBezTo>
                <a:close/>
              </a:path>
            </a:pathLst>
          </a:custGeom>
        </p:spPr>
        <p:txBody>
          <a:bodyPr wrap="square">
            <a:noAutofit/>
          </a:bodyPr>
          <a:lstStyle>
            <a:lvl1pPr>
              <a:defRPr>
                <a:solidFill>
                  <a:schemeClr val="accent3"/>
                </a:solidFill>
              </a:defRPr>
            </a:lvl1pPr>
          </a:lstStyle>
          <a:p>
            <a:r>
              <a:rPr lang="en-US"/>
              <a:t>Click icon to add picture</a:t>
            </a:r>
            <a:endParaRPr lang="id-ID"/>
          </a:p>
        </p:txBody>
      </p:sp>
      <p:sp>
        <p:nvSpPr>
          <p:cNvPr id="24" name="Picture Placeholder 23"/>
          <p:cNvSpPr>
            <a:spLocks noGrp="1"/>
          </p:cNvSpPr>
          <p:nvPr>
            <p:ph type="pic" sz="quarter" idx="16"/>
          </p:nvPr>
        </p:nvSpPr>
        <p:spPr>
          <a:xfrm>
            <a:off x="9123283" y="4237796"/>
            <a:ext cx="1822671" cy="1822671"/>
          </a:xfrm>
          <a:custGeom>
            <a:avLst/>
            <a:gdLst>
              <a:gd name="connsiteX0" fmla="*/ 1822671 w 3645342"/>
              <a:gd name="connsiteY0" fmla="*/ 0 h 3645342"/>
              <a:gd name="connsiteX1" fmla="*/ 2025539 w 3645342"/>
              <a:gd name="connsiteY1" fmla="*/ 84031 h 3645342"/>
              <a:gd name="connsiteX2" fmla="*/ 3561312 w 3645342"/>
              <a:gd name="connsiteY2" fmla="*/ 1619803 h 3645342"/>
              <a:gd name="connsiteX3" fmla="*/ 3561312 w 3645342"/>
              <a:gd name="connsiteY3" fmla="*/ 2025539 h 3645342"/>
              <a:gd name="connsiteX4" fmla="*/ 2025539 w 3645342"/>
              <a:gd name="connsiteY4" fmla="*/ 3561312 h 3645342"/>
              <a:gd name="connsiteX5" fmla="*/ 1619803 w 3645342"/>
              <a:gd name="connsiteY5" fmla="*/ 3561312 h 3645342"/>
              <a:gd name="connsiteX6" fmla="*/ 84031 w 3645342"/>
              <a:gd name="connsiteY6" fmla="*/ 2025539 h 3645342"/>
              <a:gd name="connsiteX7" fmla="*/ 84031 w 3645342"/>
              <a:gd name="connsiteY7" fmla="*/ 1619803 h 3645342"/>
              <a:gd name="connsiteX8" fmla="*/ 1619803 w 3645342"/>
              <a:gd name="connsiteY8" fmla="*/ 84031 h 3645342"/>
              <a:gd name="connsiteX9" fmla="*/ 1822671 w 3645342"/>
              <a:gd name="connsiteY9" fmla="*/ 0 h 3645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45342" h="3645342">
                <a:moveTo>
                  <a:pt x="1822671" y="0"/>
                </a:moveTo>
                <a:cubicBezTo>
                  <a:pt x="1896095" y="0"/>
                  <a:pt x="1969519" y="28010"/>
                  <a:pt x="2025539" y="84031"/>
                </a:cubicBezTo>
                <a:lnTo>
                  <a:pt x="3561312" y="1619803"/>
                </a:lnTo>
                <a:cubicBezTo>
                  <a:pt x="3673353" y="1731844"/>
                  <a:pt x="3673353" y="1913498"/>
                  <a:pt x="3561312" y="2025539"/>
                </a:cubicBezTo>
                <a:lnTo>
                  <a:pt x="2025539" y="3561312"/>
                </a:lnTo>
                <a:cubicBezTo>
                  <a:pt x="1913498" y="3673353"/>
                  <a:pt x="1731844" y="3673353"/>
                  <a:pt x="1619803" y="3561312"/>
                </a:cubicBezTo>
                <a:lnTo>
                  <a:pt x="84031" y="2025539"/>
                </a:lnTo>
                <a:cubicBezTo>
                  <a:pt x="-28010" y="1913498"/>
                  <a:pt x="-28010" y="1731844"/>
                  <a:pt x="84031" y="1619803"/>
                </a:cubicBezTo>
                <a:lnTo>
                  <a:pt x="1619803" y="84031"/>
                </a:lnTo>
                <a:cubicBezTo>
                  <a:pt x="1675824" y="28010"/>
                  <a:pt x="1749248" y="0"/>
                  <a:pt x="1822671" y="0"/>
                </a:cubicBezTo>
                <a:close/>
              </a:path>
            </a:pathLst>
          </a:custGeom>
        </p:spPr>
        <p:txBody>
          <a:bodyPr wrap="square">
            <a:noAutofit/>
          </a:bodyPr>
          <a:lstStyle>
            <a:lvl1pPr>
              <a:defRPr>
                <a:solidFill>
                  <a:schemeClr val="accent3"/>
                </a:solidFill>
              </a:defRPr>
            </a:lvl1pPr>
          </a:lstStyle>
          <a:p>
            <a:r>
              <a:rPr lang="en-US"/>
              <a:t>Click icon to add picture</a:t>
            </a:r>
            <a:endParaRPr lang="id-ID"/>
          </a:p>
        </p:txBody>
      </p:sp>
      <p:sp>
        <p:nvSpPr>
          <p:cNvPr id="25" name="Picture Placeholder 24"/>
          <p:cNvSpPr>
            <a:spLocks noGrp="1"/>
          </p:cNvSpPr>
          <p:nvPr>
            <p:ph type="pic" sz="quarter" idx="17"/>
          </p:nvPr>
        </p:nvSpPr>
        <p:spPr>
          <a:xfrm>
            <a:off x="6995798" y="2343150"/>
            <a:ext cx="3028364" cy="3028364"/>
          </a:xfrm>
          <a:custGeom>
            <a:avLst/>
            <a:gdLst>
              <a:gd name="connsiteX0" fmla="*/ 1822671 w 3645342"/>
              <a:gd name="connsiteY0" fmla="*/ 0 h 3645342"/>
              <a:gd name="connsiteX1" fmla="*/ 2025539 w 3645342"/>
              <a:gd name="connsiteY1" fmla="*/ 84031 h 3645342"/>
              <a:gd name="connsiteX2" fmla="*/ 3561312 w 3645342"/>
              <a:gd name="connsiteY2" fmla="*/ 1619803 h 3645342"/>
              <a:gd name="connsiteX3" fmla="*/ 3561312 w 3645342"/>
              <a:gd name="connsiteY3" fmla="*/ 2025539 h 3645342"/>
              <a:gd name="connsiteX4" fmla="*/ 2025539 w 3645342"/>
              <a:gd name="connsiteY4" fmla="*/ 3561312 h 3645342"/>
              <a:gd name="connsiteX5" fmla="*/ 1619803 w 3645342"/>
              <a:gd name="connsiteY5" fmla="*/ 3561312 h 3645342"/>
              <a:gd name="connsiteX6" fmla="*/ 84031 w 3645342"/>
              <a:gd name="connsiteY6" fmla="*/ 2025539 h 3645342"/>
              <a:gd name="connsiteX7" fmla="*/ 84031 w 3645342"/>
              <a:gd name="connsiteY7" fmla="*/ 1619803 h 3645342"/>
              <a:gd name="connsiteX8" fmla="*/ 1619803 w 3645342"/>
              <a:gd name="connsiteY8" fmla="*/ 84031 h 3645342"/>
              <a:gd name="connsiteX9" fmla="*/ 1822671 w 3645342"/>
              <a:gd name="connsiteY9" fmla="*/ 0 h 3645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45342" h="3645342">
                <a:moveTo>
                  <a:pt x="1822671" y="0"/>
                </a:moveTo>
                <a:cubicBezTo>
                  <a:pt x="1896095" y="0"/>
                  <a:pt x="1969519" y="28010"/>
                  <a:pt x="2025539" y="84031"/>
                </a:cubicBezTo>
                <a:lnTo>
                  <a:pt x="3561312" y="1619803"/>
                </a:lnTo>
                <a:cubicBezTo>
                  <a:pt x="3673353" y="1731844"/>
                  <a:pt x="3673353" y="1913498"/>
                  <a:pt x="3561312" y="2025539"/>
                </a:cubicBezTo>
                <a:lnTo>
                  <a:pt x="2025539" y="3561312"/>
                </a:lnTo>
                <a:cubicBezTo>
                  <a:pt x="1913498" y="3673353"/>
                  <a:pt x="1731844" y="3673353"/>
                  <a:pt x="1619803" y="3561312"/>
                </a:cubicBezTo>
                <a:lnTo>
                  <a:pt x="84031" y="2025539"/>
                </a:lnTo>
                <a:cubicBezTo>
                  <a:pt x="-28010" y="1913498"/>
                  <a:pt x="-28010" y="1731844"/>
                  <a:pt x="84031" y="1619803"/>
                </a:cubicBezTo>
                <a:lnTo>
                  <a:pt x="1619803" y="84031"/>
                </a:lnTo>
                <a:cubicBezTo>
                  <a:pt x="1675824" y="28010"/>
                  <a:pt x="1749248" y="0"/>
                  <a:pt x="1822671" y="0"/>
                </a:cubicBezTo>
                <a:close/>
              </a:path>
            </a:pathLst>
          </a:custGeom>
        </p:spPr>
        <p:txBody>
          <a:bodyPr wrap="square">
            <a:noAutofit/>
          </a:bodyPr>
          <a:lstStyle>
            <a:lvl1pPr>
              <a:defRPr>
                <a:solidFill>
                  <a:schemeClr val="accent3"/>
                </a:solidFill>
              </a:defRPr>
            </a:lvl1pPr>
          </a:lstStyle>
          <a:p>
            <a:r>
              <a:rPr lang="en-US"/>
              <a:t>Click icon to add picture</a:t>
            </a:r>
            <a:endParaRPr lang="id-ID"/>
          </a:p>
        </p:txBody>
      </p:sp>
    </p:spTree>
    <p:extLst>
      <p:ext uri="{BB962C8B-B14F-4D97-AF65-F5344CB8AC3E}">
        <p14:creationId xmlns:p14="http://schemas.microsoft.com/office/powerpoint/2010/main" val="221531458"/>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10972800" cy="715962"/>
          </a:xfrm>
          <a:prstGeom prst="rect">
            <a:avLst/>
          </a:prstGeom>
        </p:spPr>
        <p:txBody>
          <a:bodyPr/>
          <a:lstStyle>
            <a:lvl1pPr algn="l">
              <a:defRPr sz="4000" b="1">
                <a:solidFill>
                  <a:schemeClr val="accent3"/>
                </a:solidFill>
                <a:latin typeface="Century Gothic" panose="020B0502020202020204" pitchFamily="34" charset="0"/>
              </a:defRPr>
            </a:lvl1pPr>
          </a:lstStyle>
          <a:p>
            <a:r>
              <a:rPr lang="en-US"/>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a:lstStyle>
            <a:lvl1pPr>
              <a:defRPr b="0">
                <a:solidFill>
                  <a:schemeClr val="accent3"/>
                </a:solidFill>
                <a:latin typeface="Calibri" panose="020F0502020204030204" pitchFamily="34" charset="0"/>
              </a:defRPr>
            </a:lvl1pPr>
            <a:lvl2pPr>
              <a:defRPr b="0">
                <a:solidFill>
                  <a:schemeClr val="accent3"/>
                </a:solidFill>
                <a:latin typeface="Calibri" panose="020F0502020204030204" pitchFamily="34" charset="0"/>
              </a:defRPr>
            </a:lvl2pPr>
            <a:lvl3pPr>
              <a:defRPr b="0">
                <a:solidFill>
                  <a:schemeClr val="accent3"/>
                </a:solidFill>
                <a:latin typeface="Calibri" panose="020F0502020204030204" pitchFamily="34" charset="0"/>
              </a:defRPr>
            </a:lvl3pPr>
            <a:lvl4pPr>
              <a:defRPr b="0">
                <a:solidFill>
                  <a:schemeClr val="accent3"/>
                </a:solidFill>
                <a:latin typeface="Calibri" panose="020F0502020204030204" pitchFamily="34" charset="0"/>
              </a:defRPr>
            </a:lvl4pPr>
            <a:lvl5pPr>
              <a:defRPr b="0">
                <a:solidFill>
                  <a:schemeClr val="accent3"/>
                </a:solidFill>
                <a:latin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168641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
        <p:cNvGrpSpPr/>
        <p:nvPr/>
      </p:nvGrpSpPr>
      <p:grpSpPr>
        <a:xfrm>
          <a:off x="0" y="0"/>
          <a:ext cx="0" cy="0"/>
          <a:chOff x="0" y="0"/>
          <a:chExt cx="0" cy="0"/>
        </a:xfrm>
      </p:grpSpPr>
      <p:sp>
        <p:nvSpPr>
          <p:cNvPr id="2" name="Shape 2"/>
          <p:cNvSpPr/>
          <p:nvPr/>
        </p:nvSpPr>
        <p:spPr>
          <a:xfrm>
            <a:off x="0" y="0"/>
            <a:ext cx="12192001" cy="1272268"/>
          </a:xfrm>
          <a:prstGeom prst="rect">
            <a:avLst/>
          </a:prstGeom>
          <a:solidFill>
            <a:srgbClr val="FFFFFF"/>
          </a:solidFill>
          <a:ln w="12700">
            <a:miter lim="400000"/>
          </a:ln>
          <a:effectLst>
            <a:outerShdw blurRad="330200" dist="25400" dir="5400000" rotWithShape="0">
              <a:srgbClr val="000000">
                <a:alpha val="5000"/>
              </a:srgbClr>
            </a:outerShdw>
          </a:effectLst>
        </p:spPr>
        <p:txBody>
          <a:bodyPr lIns="35719" tIns="35719" rIns="35719" bIns="35719" anchor="ctr"/>
          <a:lstStyle/>
          <a:p>
            <a:pPr lvl="0" defTabSz="292100">
              <a:defRPr>
                <a:solidFill>
                  <a:srgbClr val="FFFFFE"/>
                </a:solidFill>
              </a:defRPr>
            </a:pPr>
            <a:endParaRPr sz="900"/>
          </a:p>
        </p:txBody>
      </p:sp>
      <p:sp>
        <p:nvSpPr>
          <p:cNvPr id="6" name="Shape 6"/>
          <p:cNvSpPr>
            <a:spLocks noGrp="1"/>
          </p:cNvSpPr>
          <p:nvPr>
            <p:ph type="sldNum" sz="quarter" idx="2"/>
          </p:nvPr>
        </p:nvSpPr>
        <p:spPr>
          <a:xfrm>
            <a:off x="11702114" y="6615130"/>
            <a:ext cx="208943" cy="223838"/>
          </a:xfrm>
          <a:prstGeom prst="rect">
            <a:avLst/>
          </a:prstGeom>
          <a:ln w="12700">
            <a:miter lim="400000"/>
          </a:ln>
        </p:spPr>
        <p:txBody>
          <a:bodyPr wrap="none" lIns="71437" tIns="71437" rIns="71437" bIns="71437">
            <a:normAutofit/>
          </a:bodyPr>
          <a:lstStyle>
            <a:lvl1pPr defTabSz="292100">
              <a:defRPr sz="900" b="0">
                <a:solidFill>
                  <a:schemeClr val="tx1"/>
                </a:solidFill>
              </a:defRPr>
            </a:lvl1pPr>
          </a:lstStyle>
          <a:p>
            <a:fld id="{86CB4B4D-7CA3-9044-876B-883B54F8677D}" type="slidenum">
              <a:rPr lang="en-US" smtClean="0"/>
              <a:pPr/>
              <a:t>‹#›</a:t>
            </a:fld>
            <a:endParaRPr lang="en-US"/>
          </a:p>
        </p:txBody>
      </p:sp>
      <p:sp>
        <p:nvSpPr>
          <p:cNvPr id="7" name="Shape 7"/>
          <p:cNvSpPr/>
          <p:nvPr/>
        </p:nvSpPr>
        <p:spPr>
          <a:xfrm>
            <a:off x="470392" y="322275"/>
            <a:ext cx="89349" cy="703659"/>
          </a:xfrm>
          <a:prstGeom prst="rect">
            <a:avLst/>
          </a:prstGeom>
          <a:solidFill>
            <a:schemeClr val="accent2"/>
          </a:solidFill>
          <a:ln w="12700">
            <a:miter lim="400000"/>
          </a:ln>
        </p:spPr>
        <p:txBody>
          <a:bodyPr lIns="25400" tIns="25400" rIns="25400" bIns="25400" anchor="ctr"/>
          <a:lstStyle/>
          <a:p>
            <a:pPr lvl="0" defTabSz="292100">
              <a:defRPr sz="3200">
                <a:solidFill>
                  <a:srgbClr val="53585F"/>
                </a:solidFill>
              </a:defRPr>
            </a:pPr>
            <a:endParaRPr sz="1600"/>
          </a:p>
        </p:txBody>
      </p:sp>
      <p:sp>
        <p:nvSpPr>
          <p:cNvPr id="9" name="Shape 10">
            <a:extLst>
              <a:ext uri="{FF2B5EF4-FFF2-40B4-BE49-F238E27FC236}">
                <a16:creationId xmlns:a16="http://schemas.microsoft.com/office/drawing/2014/main" id="{681C79D0-4376-41D9-A3F8-2D0BCDAA989C}"/>
              </a:ext>
            </a:extLst>
          </p:cNvPr>
          <p:cNvSpPr/>
          <p:nvPr userDrawn="1"/>
        </p:nvSpPr>
        <p:spPr>
          <a:xfrm>
            <a:off x="0" y="6574649"/>
            <a:ext cx="12209890" cy="304800"/>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sz="1400"/>
          </a:p>
        </p:txBody>
      </p:sp>
      <p:sp>
        <p:nvSpPr>
          <p:cNvPr id="10" name="TextBox 9">
            <a:extLst>
              <a:ext uri="{FF2B5EF4-FFF2-40B4-BE49-F238E27FC236}">
                <a16:creationId xmlns:a16="http://schemas.microsoft.com/office/drawing/2014/main" id="{91DC264E-9557-4C26-9EB4-45E20EB4580E}"/>
              </a:ext>
            </a:extLst>
          </p:cNvPr>
          <p:cNvSpPr txBox="1"/>
          <p:nvPr userDrawn="1"/>
        </p:nvSpPr>
        <p:spPr>
          <a:xfrm>
            <a:off x="11658600" y="6553200"/>
            <a:ext cx="482600" cy="307777"/>
          </a:xfrm>
          <a:prstGeom prst="rect">
            <a:avLst/>
          </a:prstGeom>
          <a:noFill/>
        </p:spPr>
        <p:txBody>
          <a:bodyPr wrap="square" rtlCol="0">
            <a:spAutoFit/>
          </a:bodyPr>
          <a:lstStyle/>
          <a:p>
            <a:fld id="{6B004024-4788-49A1-8383-7BFE39F0C56A}" type="slidenum">
              <a:rPr lang="en-US" sz="1400" smtClean="0">
                <a:solidFill>
                  <a:schemeClr val="tx1"/>
                </a:solidFill>
              </a:rPr>
              <a:t>‹#›</a:t>
            </a:fld>
            <a:endParaRPr lang="en-US" sz="1400">
              <a:solidFill>
                <a:schemeClr val="tx1"/>
              </a:solidFill>
            </a:endParaRPr>
          </a:p>
        </p:txBody>
      </p:sp>
    </p:spTree>
    <p:extLst>
      <p:ext uri="{BB962C8B-B14F-4D97-AF65-F5344CB8AC3E}">
        <p14:creationId xmlns:p14="http://schemas.microsoft.com/office/powerpoint/2010/main" val="861389894"/>
      </p:ext>
    </p:extLst>
  </p:cSld>
  <p:clrMap bg1="dk1" tx1="lt1" bg2="dk2" tx2="lt2" accent1="accent1" accent2="accent2" accent3="accent3" accent4="accent4" accent5="accent5" accent6="accent6" hlink="hlink" folHlink="folHlink"/>
  <p:sldLayoutIdLst>
    <p:sldLayoutId id="2147483744" r:id="rId1"/>
    <p:sldLayoutId id="2147483698" r:id="rId2"/>
    <p:sldLayoutId id="2147483705" r:id="rId3"/>
    <p:sldLayoutId id="2147483749" r:id="rId4"/>
    <p:sldLayoutId id="2147483746" r:id="rId5"/>
    <p:sldLayoutId id="2147483747" r:id="rId6"/>
    <p:sldLayoutId id="2147483748" r:id="rId7"/>
    <p:sldLayoutId id="2147483708" r:id="rId8"/>
    <p:sldLayoutId id="2147483715" r:id="rId9"/>
    <p:sldLayoutId id="2147483745" r:id="rId10"/>
  </p:sldLayoutIdLst>
  <p:transition spd="med"/>
  <p:hf sldNum="0" hdr="0" ftr="0" dt="0"/>
  <p:txStyles>
    <p:titleStyle>
      <a:lvl1pPr algn="ctr" defTabSz="292100" eaLnBrk="1" hangingPunct="1">
        <a:defRPr sz="5600">
          <a:latin typeface="Helvetica Light"/>
          <a:ea typeface="Helvetica Light"/>
          <a:cs typeface="Helvetica Light"/>
          <a:sym typeface="Helvetica Light"/>
        </a:defRPr>
      </a:lvl1pPr>
      <a:lvl2pPr indent="114300" algn="ctr" defTabSz="292100" eaLnBrk="1" hangingPunct="1">
        <a:defRPr sz="5600">
          <a:latin typeface="Helvetica Light"/>
          <a:ea typeface="Helvetica Light"/>
          <a:cs typeface="Helvetica Light"/>
          <a:sym typeface="Helvetica Light"/>
        </a:defRPr>
      </a:lvl2pPr>
      <a:lvl3pPr indent="228600" algn="ctr" defTabSz="292100" eaLnBrk="1" hangingPunct="1">
        <a:defRPr sz="5600">
          <a:latin typeface="Helvetica Light"/>
          <a:ea typeface="Helvetica Light"/>
          <a:cs typeface="Helvetica Light"/>
          <a:sym typeface="Helvetica Light"/>
        </a:defRPr>
      </a:lvl3pPr>
      <a:lvl4pPr indent="342900" algn="ctr" defTabSz="292100" eaLnBrk="1" hangingPunct="1">
        <a:defRPr sz="5600">
          <a:latin typeface="Helvetica Light"/>
          <a:ea typeface="Helvetica Light"/>
          <a:cs typeface="Helvetica Light"/>
          <a:sym typeface="Helvetica Light"/>
        </a:defRPr>
      </a:lvl4pPr>
      <a:lvl5pPr indent="457200" algn="ctr" defTabSz="292100" eaLnBrk="1" hangingPunct="1">
        <a:defRPr sz="5600">
          <a:latin typeface="Helvetica Light"/>
          <a:ea typeface="Helvetica Light"/>
          <a:cs typeface="Helvetica Light"/>
          <a:sym typeface="Helvetica Light"/>
        </a:defRPr>
      </a:lvl5pPr>
      <a:lvl6pPr indent="571500" algn="ctr" defTabSz="292100" eaLnBrk="1" hangingPunct="1">
        <a:defRPr sz="5600">
          <a:latin typeface="Helvetica Light"/>
          <a:ea typeface="Helvetica Light"/>
          <a:cs typeface="Helvetica Light"/>
          <a:sym typeface="Helvetica Light"/>
        </a:defRPr>
      </a:lvl6pPr>
      <a:lvl7pPr indent="685800" algn="ctr" defTabSz="292100" eaLnBrk="1" hangingPunct="1">
        <a:defRPr sz="5600">
          <a:latin typeface="Helvetica Light"/>
          <a:ea typeface="Helvetica Light"/>
          <a:cs typeface="Helvetica Light"/>
          <a:sym typeface="Helvetica Light"/>
        </a:defRPr>
      </a:lvl7pPr>
      <a:lvl8pPr indent="800100" algn="ctr" defTabSz="292100" eaLnBrk="1" hangingPunct="1">
        <a:defRPr sz="5600">
          <a:latin typeface="Helvetica Light"/>
          <a:ea typeface="Helvetica Light"/>
          <a:cs typeface="Helvetica Light"/>
          <a:sym typeface="Helvetica Light"/>
        </a:defRPr>
      </a:lvl8pPr>
      <a:lvl9pPr indent="914400" algn="ctr" defTabSz="292100" eaLnBrk="1" hangingPunct="1">
        <a:defRPr sz="5600">
          <a:latin typeface="Helvetica Light"/>
          <a:ea typeface="Helvetica Light"/>
          <a:cs typeface="Helvetica Light"/>
          <a:sym typeface="Helvetica Light"/>
        </a:defRPr>
      </a:lvl9pPr>
    </p:titleStyle>
    <p:bodyStyle>
      <a:lvl1pPr algn="ctr" defTabSz="292100" eaLnBrk="1" hangingPunct="1">
        <a:defRPr sz="3000" b="1">
          <a:solidFill>
            <a:srgbClr val="FAC93D"/>
          </a:solidFill>
          <a:latin typeface="+mj-lt"/>
          <a:ea typeface="+mj-ea"/>
          <a:cs typeface="+mj-cs"/>
          <a:sym typeface="Roboto Regular"/>
        </a:defRPr>
      </a:lvl1pPr>
      <a:lvl2pPr indent="114300" algn="ctr" defTabSz="292100" eaLnBrk="1" hangingPunct="1">
        <a:defRPr sz="3000" b="1">
          <a:solidFill>
            <a:srgbClr val="FAC93D"/>
          </a:solidFill>
          <a:latin typeface="+mj-lt"/>
          <a:ea typeface="+mj-ea"/>
          <a:cs typeface="+mj-cs"/>
          <a:sym typeface="Roboto Regular"/>
        </a:defRPr>
      </a:lvl2pPr>
      <a:lvl3pPr indent="228600" algn="ctr" defTabSz="292100" eaLnBrk="1" hangingPunct="1">
        <a:defRPr sz="3000" b="1">
          <a:solidFill>
            <a:srgbClr val="FAC93D"/>
          </a:solidFill>
          <a:latin typeface="+mj-lt"/>
          <a:ea typeface="+mj-ea"/>
          <a:cs typeface="+mj-cs"/>
          <a:sym typeface="Roboto Regular"/>
        </a:defRPr>
      </a:lvl3pPr>
      <a:lvl4pPr indent="342900" algn="ctr" defTabSz="292100" eaLnBrk="1" hangingPunct="1">
        <a:defRPr sz="3000" b="1">
          <a:solidFill>
            <a:srgbClr val="FAC93D"/>
          </a:solidFill>
          <a:latin typeface="+mj-lt"/>
          <a:ea typeface="+mj-ea"/>
          <a:cs typeface="+mj-cs"/>
          <a:sym typeface="Roboto Regular"/>
        </a:defRPr>
      </a:lvl4pPr>
      <a:lvl5pPr indent="457200" algn="ctr" defTabSz="292100" eaLnBrk="1" hangingPunct="1">
        <a:defRPr sz="3000" b="1">
          <a:solidFill>
            <a:srgbClr val="FAC93D"/>
          </a:solidFill>
          <a:latin typeface="+mj-lt"/>
          <a:ea typeface="+mj-ea"/>
          <a:cs typeface="+mj-cs"/>
          <a:sym typeface="Roboto Regular"/>
        </a:defRPr>
      </a:lvl5pPr>
      <a:lvl6pPr indent="571500" algn="ctr" defTabSz="292100" eaLnBrk="1" hangingPunct="1">
        <a:defRPr sz="3000" b="1">
          <a:solidFill>
            <a:srgbClr val="FAC93D"/>
          </a:solidFill>
          <a:latin typeface="+mj-lt"/>
          <a:ea typeface="+mj-ea"/>
          <a:cs typeface="+mj-cs"/>
          <a:sym typeface="Roboto Regular"/>
        </a:defRPr>
      </a:lvl6pPr>
      <a:lvl7pPr indent="685800" algn="ctr" defTabSz="292100" eaLnBrk="1" hangingPunct="1">
        <a:defRPr sz="3000" b="1">
          <a:solidFill>
            <a:srgbClr val="FAC93D"/>
          </a:solidFill>
          <a:latin typeface="+mj-lt"/>
          <a:ea typeface="+mj-ea"/>
          <a:cs typeface="+mj-cs"/>
          <a:sym typeface="Roboto Regular"/>
        </a:defRPr>
      </a:lvl7pPr>
      <a:lvl8pPr indent="800100" algn="ctr" defTabSz="292100" eaLnBrk="1" hangingPunct="1">
        <a:defRPr sz="3000" b="1">
          <a:solidFill>
            <a:srgbClr val="FAC93D"/>
          </a:solidFill>
          <a:latin typeface="+mj-lt"/>
          <a:ea typeface="+mj-ea"/>
          <a:cs typeface="+mj-cs"/>
          <a:sym typeface="Roboto Regular"/>
        </a:defRPr>
      </a:lvl8pPr>
      <a:lvl9pPr indent="914400" algn="ctr" defTabSz="292100" eaLnBrk="1" hangingPunct="1">
        <a:defRPr sz="3000" b="1">
          <a:solidFill>
            <a:srgbClr val="FAC93D"/>
          </a:solidFill>
          <a:latin typeface="+mj-lt"/>
          <a:ea typeface="+mj-ea"/>
          <a:cs typeface="+mj-cs"/>
          <a:sym typeface="Roboto Regular"/>
        </a:defRPr>
      </a:lvl9pPr>
    </p:bodyStyle>
    <p:otherStyle>
      <a:lvl1pPr algn="ctr" defTabSz="292100" eaLnBrk="1" hangingPunct="1">
        <a:defRPr b="1">
          <a:solidFill>
            <a:schemeClr val="tx1"/>
          </a:solidFill>
          <a:latin typeface="+mn-lt"/>
          <a:ea typeface="+mn-ea"/>
          <a:cs typeface="+mn-cs"/>
          <a:sym typeface="Roboto Regular"/>
        </a:defRPr>
      </a:lvl1pPr>
      <a:lvl2pPr indent="114300" algn="ctr" defTabSz="292100" eaLnBrk="1" hangingPunct="1">
        <a:defRPr b="1">
          <a:solidFill>
            <a:schemeClr val="tx1"/>
          </a:solidFill>
          <a:latin typeface="+mn-lt"/>
          <a:ea typeface="+mn-ea"/>
          <a:cs typeface="+mn-cs"/>
          <a:sym typeface="Roboto Regular"/>
        </a:defRPr>
      </a:lvl2pPr>
      <a:lvl3pPr indent="228600" algn="ctr" defTabSz="292100" eaLnBrk="1" hangingPunct="1">
        <a:defRPr b="1">
          <a:solidFill>
            <a:schemeClr val="tx1"/>
          </a:solidFill>
          <a:latin typeface="+mn-lt"/>
          <a:ea typeface="+mn-ea"/>
          <a:cs typeface="+mn-cs"/>
          <a:sym typeface="Roboto Regular"/>
        </a:defRPr>
      </a:lvl3pPr>
      <a:lvl4pPr indent="342900" algn="ctr" defTabSz="292100" eaLnBrk="1" hangingPunct="1">
        <a:defRPr b="1">
          <a:solidFill>
            <a:schemeClr val="tx1"/>
          </a:solidFill>
          <a:latin typeface="+mn-lt"/>
          <a:ea typeface="+mn-ea"/>
          <a:cs typeface="+mn-cs"/>
          <a:sym typeface="Roboto Regular"/>
        </a:defRPr>
      </a:lvl4pPr>
      <a:lvl5pPr indent="457200" algn="ctr" defTabSz="292100" eaLnBrk="1" hangingPunct="1">
        <a:defRPr b="1">
          <a:solidFill>
            <a:schemeClr val="tx1"/>
          </a:solidFill>
          <a:latin typeface="+mn-lt"/>
          <a:ea typeface="+mn-ea"/>
          <a:cs typeface="+mn-cs"/>
          <a:sym typeface="Roboto Regular"/>
        </a:defRPr>
      </a:lvl5pPr>
      <a:lvl6pPr indent="571500" algn="ctr" defTabSz="292100" eaLnBrk="1" hangingPunct="1">
        <a:defRPr b="1">
          <a:solidFill>
            <a:schemeClr val="tx1"/>
          </a:solidFill>
          <a:latin typeface="+mn-lt"/>
          <a:ea typeface="+mn-ea"/>
          <a:cs typeface="+mn-cs"/>
          <a:sym typeface="Roboto Regular"/>
        </a:defRPr>
      </a:lvl6pPr>
      <a:lvl7pPr indent="685800" algn="ctr" defTabSz="292100" eaLnBrk="1" hangingPunct="1">
        <a:defRPr b="1">
          <a:solidFill>
            <a:schemeClr val="tx1"/>
          </a:solidFill>
          <a:latin typeface="+mn-lt"/>
          <a:ea typeface="+mn-ea"/>
          <a:cs typeface="+mn-cs"/>
          <a:sym typeface="Roboto Regular"/>
        </a:defRPr>
      </a:lvl7pPr>
      <a:lvl8pPr indent="800100" algn="ctr" defTabSz="292100" eaLnBrk="1" hangingPunct="1">
        <a:defRPr b="1">
          <a:solidFill>
            <a:schemeClr val="tx1"/>
          </a:solidFill>
          <a:latin typeface="+mn-lt"/>
          <a:ea typeface="+mn-ea"/>
          <a:cs typeface="+mn-cs"/>
          <a:sym typeface="Roboto Regular"/>
        </a:defRPr>
      </a:lvl8pPr>
      <a:lvl9pPr indent="914400" algn="ctr" defTabSz="292100" eaLnBrk="1" hangingPunct="1">
        <a:defRPr b="1">
          <a:solidFill>
            <a:schemeClr val="tx1"/>
          </a:solidFill>
          <a:latin typeface="+mn-lt"/>
          <a:ea typeface="+mn-ea"/>
          <a:cs typeface="+mn-cs"/>
          <a:sym typeface="Roboto Regular"/>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hyperlink" Target="http://chrome-extension:/efaidnbmnnnibpcajpcglclefindmkaj/https:/jobs.westmiworks.org/wp-content/uploads/sites/7/2022/03/2022-Hot-Jobs-List-FINAL-web.pdf" TargetMode="External"/><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video" Target="https://www.youtube.com/embed/lHxlVFeYxjI?feature=oembed" TargetMode="Externa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D0627B79-2427-4629-9B64-7CABE914996A}"/>
              </a:ext>
            </a:extLst>
          </p:cNvPr>
          <p:cNvSpPr txBox="1">
            <a:spLocks/>
          </p:cNvSpPr>
          <p:nvPr/>
        </p:nvSpPr>
        <p:spPr>
          <a:xfrm>
            <a:off x="-30480" y="5410200"/>
            <a:ext cx="12222480" cy="14478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lumMod val="75000"/>
                    <a:lumOff val="25000"/>
                  </a:schemeClr>
                </a:solidFill>
                <a:latin typeface="Calibri" panose="020F050202020403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lumMod val="75000"/>
                    <a:lumOff val="25000"/>
                  </a:schemeClr>
                </a:solidFill>
                <a:latin typeface="Calibri" panose="020F050202020403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lumMod val="75000"/>
                    <a:lumOff val="25000"/>
                  </a:schemeClr>
                </a:solidFill>
                <a:latin typeface="Calibri" panose="020F050202020403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lumMod val="75000"/>
                    <a:lumOff val="25000"/>
                  </a:schemeClr>
                </a:solidFill>
                <a:latin typeface="Calibri" panose="020F050202020403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lumMod val="75000"/>
                    <a:lumOff val="25000"/>
                  </a:schemeClr>
                </a:solidFill>
                <a:latin typeface="Calibri" panose="020F050202020403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US" sz="5400">
              <a:solidFill>
                <a:srgbClr val="F40C20"/>
              </a:solidFill>
              <a:latin typeface="Century Gothic" panose="020B0502020202020204" pitchFamily="34" charset="0"/>
            </a:endParaRPr>
          </a:p>
        </p:txBody>
      </p:sp>
      <p:sp>
        <p:nvSpPr>
          <p:cNvPr id="2" name="TextBox 1">
            <a:extLst>
              <a:ext uri="{FF2B5EF4-FFF2-40B4-BE49-F238E27FC236}">
                <a16:creationId xmlns:a16="http://schemas.microsoft.com/office/drawing/2014/main" id="{B37AB4E5-A8F8-A40F-0A38-36A869B3562C}"/>
              </a:ext>
            </a:extLst>
          </p:cNvPr>
          <p:cNvSpPr txBox="1"/>
          <p:nvPr/>
        </p:nvSpPr>
        <p:spPr>
          <a:xfrm>
            <a:off x="2859431" y="3555978"/>
            <a:ext cx="6990421"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0">
                <a:solidFill>
                  <a:srgbClr val="3F5766"/>
                </a:solidFill>
                <a:latin typeface="Century Gothic" panose="020B0502020202020204" pitchFamily="34" charset="0"/>
              </a:rPr>
              <a:t>May 24, 2023 | DeVos Place</a:t>
            </a:r>
          </a:p>
        </p:txBody>
      </p:sp>
    </p:spTree>
    <p:extLst>
      <p:ext uri="{BB962C8B-B14F-4D97-AF65-F5344CB8AC3E}">
        <p14:creationId xmlns:p14="http://schemas.microsoft.com/office/powerpoint/2010/main" val="3272568051"/>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8849648-F16A-C203-7DF1-7B5AC6BE71C4}"/>
              </a:ext>
            </a:extLst>
          </p:cNvPr>
          <p:cNvPicPr>
            <a:picLocks noChangeAspect="1"/>
          </p:cNvPicPr>
          <p:nvPr/>
        </p:nvPicPr>
        <p:blipFill rotWithShape="1">
          <a:blip r:embed="rId2"/>
          <a:srcRect t="9375"/>
          <a:stretch/>
        </p:blipFill>
        <p:spPr>
          <a:xfrm>
            <a:off x="5788632" y="243155"/>
            <a:ext cx="4650882" cy="5638800"/>
          </a:xfrm>
          <a:prstGeom prst="rect">
            <a:avLst/>
          </a:prstGeom>
        </p:spPr>
      </p:pic>
      <p:sp>
        <p:nvSpPr>
          <p:cNvPr id="3" name="Title 1">
            <a:extLst>
              <a:ext uri="{FF2B5EF4-FFF2-40B4-BE49-F238E27FC236}">
                <a16:creationId xmlns:a16="http://schemas.microsoft.com/office/drawing/2014/main" id="{A0F5A212-3C9D-639E-50CB-4DBBE2B0FD6A}"/>
              </a:ext>
            </a:extLst>
          </p:cNvPr>
          <p:cNvSpPr txBox="1">
            <a:spLocks/>
          </p:cNvSpPr>
          <p:nvPr/>
        </p:nvSpPr>
        <p:spPr>
          <a:xfrm>
            <a:off x="263611" y="2743200"/>
            <a:ext cx="3733800" cy="1371600"/>
          </a:xfrm>
          <a:prstGeom prst="rect">
            <a:avLst/>
          </a:prstGeom>
        </p:spPr>
        <p:txBody>
          <a:bodyPr/>
          <a:lstStyle>
            <a:lvl1pPr algn="ctr" defTabSz="292100" eaLnBrk="1" hangingPunct="1">
              <a:defRPr sz="5600">
                <a:latin typeface="Helvetica Light"/>
                <a:ea typeface="Helvetica Light"/>
                <a:cs typeface="Helvetica Light"/>
                <a:sym typeface="Helvetica Light"/>
              </a:defRPr>
            </a:lvl1pPr>
            <a:lvl2pPr indent="114300" algn="ctr" defTabSz="292100" eaLnBrk="1" hangingPunct="1">
              <a:defRPr sz="5600">
                <a:latin typeface="Helvetica Light"/>
                <a:ea typeface="Helvetica Light"/>
                <a:cs typeface="Helvetica Light"/>
                <a:sym typeface="Helvetica Light"/>
              </a:defRPr>
            </a:lvl2pPr>
            <a:lvl3pPr indent="228600" algn="ctr" defTabSz="292100" eaLnBrk="1" hangingPunct="1">
              <a:defRPr sz="5600">
                <a:latin typeface="Helvetica Light"/>
                <a:ea typeface="Helvetica Light"/>
                <a:cs typeface="Helvetica Light"/>
                <a:sym typeface="Helvetica Light"/>
              </a:defRPr>
            </a:lvl3pPr>
            <a:lvl4pPr indent="342900" algn="ctr" defTabSz="292100" eaLnBrk="1" hangingPunct="1">
              <a:defRPr sz="5600">
                <a:latin typeface="Helvetica Light"/>
                <a:ea typeface="Helvetica Light"/>
                <a:cs typeface="Helvetica Light"/>
                <a:sym typeface="Helvetica Light"/>
              </a:defRPr>
            </a:lvl4pPr>
            <a:lvl5pPr indent="457200" algn="ctr" defTabSz="292100" eaLnBrk="1" hangingPunct="1">
              <a:defRPr sz="5600">
                <a:latin typeface="Helvetica Light"/>
                <a:ea typeface="Helvetica Light"/>
                <a:cs typeface="Helvetica Light"/>
                <a:sym typeface="Helvetica Light"/>
              </a:defRPr>
            </a:lvl5pPr>
            <a:lvl6pPr indent="571500" algn="ctr" defTabSz="292100" eaLnBrk="1" hangingPunct="1">
              <a:defRPr sz="5600">
                <a:latin typeface="Helvetica Light"/>
                <a:ea typeface="Helvetica Light"/>
                <a:cs typeface="Helvetica Light"/>
                <a:sym typeface="Helvetica Light"/>
              </a:defRPr>
            </a:lvl6pPr>
            <a:lvl7pPr indent="685800" algn="ctr" defTabSz="292100" eaLnBrk="1" hangingPunct="1">
              <a:defRPr sz="5600">
                <a:latin typeface="Helvetica Light"/>
                <a:ea typeface="Helvetica Light"/>
                <a:cs typeface="Helvetica Light"/>
                <a:sym typeface="Helvetica Light"/>
              </a:defRPr>
            </a:lvl7pPr>
            <a:lvl8pPr indent="800100" algn="ctr" defTabSz="292100" eaLnBrk="1" hangingPunct="1">
              <a:defRPr sz="5600">
                <a:latin typeface="Helvetica Light"/>
                <a:ea typeface="Helvetica Light"/>
                <a:cs typeface="Helvetica Light"/>
                <a:sym typeface="Helvetica Light"/>
              </a:defRPr>
            </a:lvl8pPr>
            <a:lvl9pPr indent="914400" algn="ctr" defTabSz="292100" eaLnBrk="1" hangingPunct="1">
              <a:defRPr sz="5600">
                <a:latin typeface="Helvetica Light"/>
                <a:ea typeface="Helvetica Light"/>
                <a:cs typeface="Helvetica Light"/>
                <a:sym typeface="Helvetica Light"/>
              </a:defRPr>
            </a:lvl9pPr>
          </a:lstStyle>
          <a:p>
            <a:r>
              <a:rPr lang="en-US" sz="4000" b="1" dirty="0">
                <a:solidFill>
                  <a:schemeClr val="tx1"/>
                </a:solidFill>
                <a:latin typeface="Century Gothic" panose="020B0502020202020204" pitchFamily="34" charset="0"/>
              </a:rPr>
              <a:t>Bus Parking</a:t>
            </a:r>
            <a:br>
              <a:rPr lang="en-US" sz="4000" b="1" dirty="0">
                <a:solidFill>
                  <a:schemeClr val="tx1"/>
                </a:solidFill>
                <a:latin typeface="Century Gothic" panose="020B0502020202020204" pitchFamily="34" charset="0"/>
              </a:rPr>
            </a:br>
            <a:endParaRPr lang="en-US" sz="4000" b="1" dirty="0">
              <a:solidFill>
                <a:schemeClr val="tx1"/>
              </a:solidFill>
              <a:latin typeface="Century Gothic" panose="020B0502020202020204" pitchFamily="34" charset="0"/>
            </a:endParaRPr>
          </a:p>
        </p:txBody>
      </p:sp>
      <p:sp>
        <p:nvSpPr>
          <p:cNvPr id="4" name="TextBox 3">
            <a:extLst>
              <a:ext uri="{FF2B5EF4-FFF2-40B4-BE49-F238E27FC236}">
                <a16:creationId xmlns:a16="http://schemas.microsoft.com/office/drawing/2014/main" id="{BCA77B9E-035C-2237-21B1-876304E2EA7A}"/>
              </a:ext>
            </a:extLst>
          </p:cNvPr>
          <p:cNvSpPr txBox="1"/>
          <p:nvPr/>
        </p:nvSpPr>
        <p:spPr>
          <a:xfrm>
            <a:off x="5039833" y="5865922"/>
            <a:ext cx="6071190" cy="96436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1" hangingPunct="0">
              <a:lnSpc>
                <a:spcPct val="100000"/>
              </a:lnSpc>
              <a:spcBef>
                <a:spcPts val="0"/>
              </a:spcBef>
              <a:spcAft>
                <a:spcPts val="0"/>
              </a:spcAft>
              <a:buClrTx/>
              <a:buSzTx/>
              <a:buFontTx/>
              <a:buNone/>
              <a:tabLst/>
            </a:pPr>
            <a:r>
              <a:rPr kumimoji="0" lang="en-US" sz="2800" b="1" i="0" u="none" strike="noStrike" cap="none" spc="0" normalizeH="0" baseline="0" dirty="0">
                <a:ln>
                  <a:noFill/>
                </a:ln>
                <a:solidFill>
                  <a:schemeClr val="bg1"/>
                </a:solidFill>
                <a:effectLst/>
                <a:uFillTx/>
                <a:latin typeface="+mj-lt"/>
                <a:ea typeface="+mj-ea"/>
                <a:cs typeface="+mj-cs"/>
                <a:sym typeface="Roboto Regular"/>
              </a:rPr>
              <a:t>Get bus driver’s phone number to </a:t>
            </a:r>
          </a:p>
          <a:p>
            <a:pPr marL="0" marR="0" indent="0" algn="ctr" defTabSz="825500" rtl="0" fontAlgn="auto" latinLnBrk="1" hangingPunct="0">
              <a:lnSpc>
                <a:spcPct val="100000"/>
              </a:lnSpc>
              <a:spcBef>
                <a:spcPts val="0"/>
              </a:spcBef>
              <a:spcAft>
                <a:spcPts val="0"/>
              </a:spcAft>
              <a:buClrTx/>
              <a:buSzTx/>
              <a:buFontTx/>
              <a:buNone/>
              <a:tabLst/>
            </a:pPr>
            <a:r>
              <a:rPr kumimoji="0" lang="en-US" sz="2800" b="1" i="0" u="none" strike="noStrike" cap="none" spc="0" normalizeH="0" baseline="0" dirty="0">
                <a:ln>
                  <a:noFill/>
                </a:ln>
                <a:solidFill>
                  <a:schemeClr val="bg1"/>
                </a:solidFill>
                <a:effectLst/>
                <a:uFillTx/>
                <a:latin typeface="+mj-lt"/>
                <a:ea typeface="+mj-ea"/>
                <a:cs typeface="+mj-cs"/>
                <a:sym typeface="Roboto Regular"/>
              </a:rPr>
              <a:t>reconnect after event</a:t>
            </a:r>
          </a:p>
        </p:txBody>
      </p:sp>
    </p:spTree>
    <p:extLst>
      <p:ext uri="{BB962C8B-B14F-4D97-AF65-F5344CB8AC3E}">
        <p14:creationId xmlns:p14="http://schemas.microsoft.com/office/powerpoint/2010/main" val="638723053"/>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F0455-952A-3102-1746-E657610E86C5}"/>
              </a:ext>
            </a:extLst>
          </p:cNvPr>
          <p:cNvSpPr txBox="1">
            <a:spLocks/>
          </p:cNvSpPr>
          <p:nvPr/>
        </p:nvSpPr>
        <p:spPr>
          <a:xfrm>
            <a:off x="263611" y="2743200"/>
            <a:ext cx="3733800" cy="1371600"/>
          </a:xfrm>
          <a:prstGeom prst="rect">
            <a:avLst/>
          </a:prstGeom>
        </p:spPr>
        <p:txBody>
          <a:bodyPr/>
          <a:lstStyle>
            <a:lvl1pPr algn="ctr" defTabSz="292100" eaLnBrk="1" hangingPunct="1">
              <a:defRPr sz="5600">
                <a:latin typeface="Helvetica Light"/>
                <a:ea typeface="Helvetica Light"/>
                <a:cs typeface="Helvetica Light"/>
                <a:sym typeface="Helvetica Light"/>
              </a:defRPr>
            </a:lvl1pPr>
            <a:lvl2pPr indent="114300" algn="ctr" defTabSz="292100" eaLnBrk="1" hangingPunct="1">
              <a:defRPr sz="5600">
                <a:latin typeface="Helvetica Light"/>
                <a:ea typeface="Helvetica Light"/>
                <a:cs typeface="Helvetica Light"/>
                <a:sym typeface="Helvetica Light"/>
              </a:defRPr>
            </a:lvl2pPr>
            <a:lvl3pPr indent="228600" algn="ctr" defTabSz="292100" eaLnBrk="1" hangingPunct="1">
              <a:defRPr sz="5600">
                <a:latin typeface="Helvetica Light"/>
                <a:ea typeface="Helvetica Light"/>
                <a:cs typeface="Helvetica Light"/>
                <a:sym typeface="Helvetica Light"/>
              </a:defRPr>
            </a:lvl3pPr>
            <a:lvl4pPr indent="342900" algn="ctr" defTabSz="292100" eaLnBrk="1" hangingPunct="1">
              <a:defRPr sz="5600">
                <a:latin typeface="Helvetica Light"/>
                <a:ea typeface="Helvetica Light"/>
                <a:cs typeface="Helvetica Light"/>
                <a:sym typeface="Helvetica Light"/>
              </a:defRPr>
            </a:lvl4pPr>
            <a:lvl5pPr indent="457200" algn="ctr" defTabSz="292100" eaLnBrk="1" hangingPunct="1">
              <a:defRPr sz="5600">
                <a:latin typeface="Helvetica Light"/>
                <a:ea typeface="Helvetica Light"/>
                <a:cs typeface="Helvetica Light"/>
                <a:sym typeface="Helvetica Light"/>
              </a:defRPr>
            </a:lvl5pPr>
            <a:lvl6pPr indent="571500" algn="ctr" defTabSz="292100" eaLnBrk="1" hangingPunct="1">
              <a:defRPr sz="5600">
                <a:latin typeface="Helvetica Light"/>
                <a:ea typeface="Helvetica Light"/>
                <a:cs typeface="Helvetica Light"/>
                <a:sym typeface="Helvetica Light"/>
              </a:defRPr>
            </a:lvl6pPr>
            <a:lvl7pPr indent="685800" algn="ctr" defTabSz="292100" eaLnBrk="1" hangingPunct="1">
              <a:defRPr sz="5600">
                <a:latin typeface="Helvetica Light"/>
                <a:ea typeface="Helvetica Light"/>
                <a:cs typeface="Helvetica Light"/>
                <a:sym typeface="Helvetica Light"/>
              </a:defRPr>
            </a:lvl7pPr>
            <a:lvl8pPr indent="800100" algn="ctr" defTabSz="292100" eaLnBrk="1" hangingPunct="1">
              <a:defRPr sz="5600">
                <a:latin typeface="Helvetica Light"/>
                <a:ea typeface="Helvetica Light"/>
                <a:cs typeface="Helvetica Light"/>
                <a:sym typeface="Helvetica Light"/>
              </a:defRPr>
            </a:lvl8pPr>
            <a:lvl9pPr indent="914400" algn="ctr" defTabSz="292100" eaLnBrk="1" hangingPunct="1">
              <a:defRPr sz="5600">
                <a:latin typeface="Helvetica Light"/>
                <a:ea typeface="Helvetica Light"/>
                <a:cs typeface="Helvetica Light"/>
                <a:sym typeface="Helvetica Light"/>
              </a:defRPr>
            </a:lvl9pPr>
          </a:lstStyle>
          <a:p>
            <a:r>
              <a:rPr lang="en-US" sz="4000" b="1" dirty="0">
                <a:solidFill>
                  <a:schemeClr val="tx1"/>
                </a:solidFill>
                <a:latin typeface="Century Gothic" panose="020B0502020202020204" pitchFamily="34" charset="0"/>
              </a:rPr>
              <a:t>Arrival: outfits and suggestions</a:t>
            </a:r>
          </a:p>
        </p:txBody>
      </p:sp>
      <p:sp>
        <p:nvSpPr>
          <p:cNvPr id="6" name="Content Placeholder 2">
            <a:extLst>
              <a:ext uri="{FF2B5EF4-FFF2-40B4-BE49-F238E27FC236}">
                <a16:creationId xmlns:a16="http://schemas.microsoft.com/office/drawing/2014/main" id="{267EB5AB-E10D-4F52-BB61-F693D8B6FCC3}"/>
              </a:ext>
            </a:extLst>
          </p:cNvPr>
          <p:cNvSpPr txBox="1">
            <a:spLocks/>
          </p:cNvSpPr>
          <p:nvPr/>
        </p:nvSpPr>
        <p:spPr>
          <a:xfrm>
            <a:off x="4382530" y="489405"/>
            <a:ext cx="7809470" cy="6075392"/>
          </a:xfrm>
          <a:prstGeom prst="rect">
            <a:avLst/>
          </a:prstGeom>
        </p:spPr>
        <p:txBody>
          <a:bodyPr lIns="91440" tIns="45720" rIns="91440" bIns="45720" anchor="t">
            <a:noAutofit/>
          </a:bodyPr>
          <a:lstStyle>
            <a:lvl1pPr algn="ctr" defTabSz="292100" eaLnBrk="1" hangingPunct="1">
              <a:defRPr sz="3000" b="1">
                <a:solidFill>
                  <a:srgbClr val="FAC93D"/>
                </a:solidFill>
                <a:latin typeface="+mj-lt"/>
                <a:ea typeface="+mj-ea"/>
                <a:cs typeface="+mj-cs"/>
                <a:sym typeface="Roboto Regular"/>
              </a:defRPr>
            </a:lvl1pPr>
            <a:lvl2pPr indent="114300" algn="ctr" defTabSz="292100" eaLnBrk="1" hangingPunct="1">
              <a:defRPr sz="3000" b="1">
                <a:solidFill>
                  <a:srgbClr val="FAC93D"/>
                </a:solidFill>
                <a:latin typeface="+mj-lt"/>
                <a:ea typeface="+mj-ea"/>
                <a:cs typeface="+mj-cs"/>
                <a:sym typeface="Roboto Regular"/>
              </a:defRPr>
            </a:lvl2pPr>
            <a:lvl3pPr indent="228600" algn="ctr" defTabSz="292100" eaLnBrk="1" hangingPunct="1">
              <a:defRPr sz="3000" b="1">
                <a:solidFill>
                  <a:srgbClr val="FAC93D"/>
                </a:solidFill>
                <a:latin typeface="+mj-lt"/>
                <a:ea typeface="+mj-ea"/>
                <a:cs typeface="+mj-cs"/>
                <a:sym typeface="Roboto Regular"/>
              </a:defRPr>
            </a:lvl3pPr>
            <a:lvl4pPr indent="342900" algn="ctr" defTabSz="292100" eaLnBrk="1" hangingPunct="1">
              <a:defRPr sz="3000" b="1">
                <a:solidFill>
                  <a:srgbClr val="FAC93D"/>
                </a:solidFill>
                <a:latin typeface="+mj-lt"/>
                <a:ea typeface="+mj-ea"/>
                <a:cs typeface="+mj-cs"/>
                <a:sym typeface="Roboto Regular"/>
              </a:defRPr>
            </a:lvl4pPr>
            <a:lvl5pPr indent="457200" algn="ctr" defTabSz="292100" eaLnBrk="1" hangingPunct="1">
              <a:defRPr sz="3000" b="1">
                <a:solidFill>
                  <a:srgbClr val="FAC93D"/>
                </a:solidFill>
                <a:latin typeface="+mj-lt"/>
                <a:ea typeface="+mj-ea"/>
                <a:cs typeface="+mj-cs"/>
                <a:sym typeface="Roboto Regular"/>
              </a:defRPr>
            </a:lvl5pPr>
            <a:lvl6pPr indent="571500" algn="ctr" defTabSz="292100" eaLnBrk="1" hangingPunct="1">
              <a:defRPr sz="3000" b="1">
                <a:solidFill>
                  <a:srgbClr val="FAC93D"/>
                </a:solidFill>
                <a:latin typeface="+mj-lt"/>
                <a:ea typeface="+mj-ea"/>
                <a:cs typeface="+mj-cs"/>
                <a:sym typeface="Roboto Regular"/>
              </a:defRPr>
            </a:lvl6pPr>
            <a:lvl7pPr indent="685800" algn="ctr" defTabSz="292100" eaLnBrk="1" hangingPunct="1">
              <a:defRPr sz="3000" b="1">
                <a:solidFill>
                  <a:srgbClr val="FAC93D"/>
                </a:solidFill>
                <a:latin typeface="+mj-lt"/>
                <a:ea typeface="+mj-ea"/>
                <a:cs typeface="+mj-cs"/>
                <a:sym typeface="Roboto Regular"/>
              </a:defRPr>
            </a:lvl7pPr>
            <a:lvl8pPr indent="800100" algn="ctr" defTabSz="292100" eaLnBrk="1" hangingPunct="1">
              <a:defRPr sz="3000" b="1">
                <a:solidFill>
                  <a:srgbClr val="FAC93D"/>
                </a:solidFill>
                <a:latin typeface="+mj-lt"/>
                <a:ea typeface="+mj-ea"/>
                <a:cs typeface="+mj-cs"/>
                <a:sym typeface="Roboto Regular"/>
              </a:defRPr>
            </a:lvl8pPr>
            <a:lvl9pPr indent="914400" algn="ctr" defTabSz="292100" eaLnBrk="1" hangingPunct="1">
              <a:defRPr sz="3000" b="1">
                <a:solidFill>
                  <a:srgbClr val="FAC93D"/>
                </a:solidFill>
                <a:latin typeface="+mj-lt"/>
                <a:ea typeface="+mj-ea"/>
                <a:cs typeface="+mj-cs"/>
                <a:sym typeface="Roboto Regular"/>
              </a:defRPr>
            </a:lvl9pPr>
          </a:lstStyle>
          <a:p>
            <a:pPr marL="457200" indent="-457200" algn="l">
              <a:spcAft>
                <a:spcPts val="1800"/>
              </a:spcAft>
              <a:buFont typeface="Arial"/>
              <a:buChar char="•"/>
            </a:pPr>
            <a:r>
              <a:rPr lang="en-US" sz="2400" b="0" dirty="0">
                <a:solidFill>
                  <a:schemeClr val="bg1">
                    <a:lumMod val="95000"/>
                    <a:lumOff val="5000"/>
                  </a:schemeClr>
                </a:solidFill>
                <a:latin typeface="Calibri"/>
                <a:cs typeface="Calibri"/>
              </a:rPr>
              <a:t>Every student and chaperone should have lanyard and every student should have a backpack. No outside student backpacks allowed except medical devices.</a:t>
            </a:r>
          </a:p>
          <a:p>
            <a:pPr marL="457200" indent="-457200" algn="l">
              <a:spcAft>
                <a:spcPts val="1800"/>
              </a:spcAft>
              <a:buFont typeface="Arial"/>
              <a:buChar char="•"/>
            </a:pPr>
            <a:r>
              <a:rPr lang="en-US" sz="2400" b="0" dirty="0">
                <a:solidFill>
                  <a:schemeClr val="bg1">
                    <a:lumMod val="95000"/>
                    <a:lumOff val="5000"/>
                  </a:schemeClr>
                </a:solidFill>
                <a:latin typeface="Calibri"/>
                <a:cs typeface="Calibri"/>
              </a:rPr>
              <a:t>Every exhibitor should have a lanyard</a:t>
            </a:r>
          </a:p>
          <a:p>
            <a:pPr marL="457200" indent="-457200" algn="l">
              <a:spcAft>
                <a:spcPts val="1800"/>
              </a:spcAft>
              <a:buFont typeface="Arial"/>
              <a:buChar char="•"/>
            </a:pPr>
            <a:r>
              <a:rPr lang="en-US" sz="2400" b="0" dirty="0">
                <a:solidFill>
                  <a:schemeClr val="bg1">
                    <a:lumMod val="95000"/>
                    <a:lumOff val="5000"/>
                  </a:schemeClr>
                </a:solidFill>
                <a:latin typeface="Calibri"/>
                <a:cs typeface="Calibri"/>
              </a:rPr>
              <a:t>Every tour guest and media contact should have a lanyard</a:t>
            </a:r>
          </a:p>
          <a:p>
            <a:pPr marL="457200" indent="-457200" algn="l">
              <a:spcAft>
                <a:spcPts val="1800"/>
              </a:spcAft>
              <a:buFont typeface="Arial"/>
              <a:buChar char="•"/>
            </a:pPr>
            <a:r>
              <a:rPr lang="en-US" sz="2400" b="0" dirty="0">
                <a:solidFill>
                  <a:schemeClr val="bg1">
                    <a:lumMod val="95000"/>
                    <a:lumOff val="5000"/>
                  </a:schemeClr>
                </a:solidFill>
                <a:latin typeface="Calibri"/>
                <a:cs typeface="Calibri"/>
              </a:rPr>
              <a:t>Every volunteer should have a bright pink shirt</a:t>
            </a:r>
          </a:p>
          <a:p>
            <a:pPr marL="457200" indent="-457200" algn="l">
              <a:spcAft>
                <a:spcPts val="1800"/>
              </a:spcAft>
              <a:buFont typeface="Arial"/>
              <a:buChar char="•"/>
            </a:pPr>
            <a:r>
              <a:rPr lang="en-US" sz="2400" b="0" dirty="0">
                <a:solidFill>
                  <a:schemeClr val="bg1">
                    <a:lumMod val="95000"/>
                    <a:lumOff val="5000"/>
                  </a:schemeClr>
                </a:solidFill>
                <a:latin typeface="Calibri"/>
                <a:cs typeface="Calibri"/>
              </a:rPr>
              <a:t>If someone doesn’t have one of these, point to info desk</a:t>
            </a:r>
          </a:p>
          <a:p>
            <a:pPr marL="457200" indent="-457200" algn="l">
              <a:spcAft>
                <a:spcPts val="1800"/>
              </a:spcAft>
              <a:buFont typeface="Arial"/>
              <a:buChar char="•"/>
            </a:pPr>
            <a:r>
              <a:rPr lang="en-US" sz="2400" b="0" dirty="0">
                <a:solidFill>
                  <a:schemeClr val="bg1">
                    <a:lumMod val="95000"/>
                    <a:lumOff val="5000"/>
                  </a:schemeClr>
                </a:solidFill>
                <a:latin typeface="Calibri"/>
                <a:cs typeface="Calibri"/>
              </a:rPr>
              <a:t>No storage for personal items</a:t>
            </a:r>
          </a:p>
          <a:p>
            <a:pPr marL="457200" indent="-457200" algn="l">
              <a:spcAft>
                <a:spcPts val="1800"/>
              </a:spcAft>
              <a:buFont typeface="Arial"/>
              <a:buChar char="•"/>
            </a:pPr>
            <a:r>
              <a:rPr lang="en-US" sz="2400" b="0" dirty="0">
                <a:solidFill>
                  <a:schemeClr val="bg1">
                    <a:lumMod val="95000"/>
                    <a:lumOff val="5000"/>
                  </a:schemeClr>
                </a:solidFill>
                <a:latin typeface="Calibri"/>
                <a:cs typeface="Calibri"/>
              </a:rPr>
              <a:t>Wear comfortable shoes! No high heels, no new shoes</a:t>
            </a:r>
          </a:p>
          <a:p>
            <a:pPr lvl="1" indent="0" algn="l"/>
            <a:endParaRPr lang="en-US" sz="2400" b="0" dirty="0">
              <a:solidFill>
                <a:schemeClr val="bg1">
                  <a:lumMod val="95000"/>
                  <a:lumOff val="5000"/>
                </a:schemeClr>
              </a:solidFill>
              <a:latin typeface="Calibri"/>
              <a:cs typeface="Calibri"/>
            </a:endParaRPr>
          </a:p>
          <a:p>
            <a:pPr lvl="1" indent="0" algn="l"/>
            <a:endParaRPr lang="en-US" sz="2400" b="0" dirty="0">
              <a:solidFill>
                <a:schemeClr val="bg1">
                  <a:lumMod val="95000"/>
                  <a:lumOff val="5000"/>
                </a:schemeClr>
              </a:solidFill>
              <a:latin typeface="Calibri"/>
              <a:cs typeface="Calibri"/>
            </a:endParaRPr>
          </a:p>
          <a:p>
            <a:pPr marL="43815" lvl="1" indent="0" algn="l"/>
            <a:endParaRPr lang="en-US" sz="2400" b="0" dirty="0">
              <a:solidFill>
                <a:schemeClr val="bg1">
                  <a:lumMod val="95000"/>
                  <a:lumOff val="5000"/>
                </a:schemeClr>
              </a:solidFill>
              <a:latin typeface="Calibri" panose="020F0502020204030204" pitchFamily="34" charset="0"/>
              <a:cs typeface="Calibri" panose="020F0502020204030204" pitchFamily="34" charset="0"/>
            </a:endParaRPr>
          </a:p>
          <a:p>
            <a:pPr lvl="1" indent="0" algn="l"/>
            <a:endParaRPr lang="en-US" sz="2400" b="0" dirty="0">
              <a:solidFill>
                <a:schemeClr val="bg1">
                  <a:lumMod val="95000"/>
                  <a:lumOff val="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11034768"/>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9C7C6-289C-92FD-74E1-D9D5699B529B}"/>
              </a:ext>
            </a:extLst>
          </p:cNvPr>
          <p:cNvSpPr txBox="1">
            <a:spLocks/>
          </p:cNvSpPr>
          <p:nvPr/>
        </p:nvSpPr>
        <p:spPr>
          <a:xfrm>
            <a:off x="263611" y="2743200"/>
            <a:ext cx="3733800" cy="1371600"/>
          </a:xfrm>
          <a:prstGeom prst="rect">
            <a:avLst/>
          </a:prstGeom>
        </p:spPr>
        <p:txBody>
          <a:bodyPr/>
          <a:lstStyle>
            <a:lvl1pPr algn="ctr" defTabSz="292100" eaLnBrk="1" hangingPunct="1">
              <a:defRPr sz="5600">
                <a:latin typeface="Helvetica Light"/>
                <a:ea typeface="Helvetica Light"/>
                <a:cs typeface="Helvetica Light"/>
                <a:sym typeface="Helvetica Light"/>
              </a:defRPr>
            </a:lvl1pPr>
            <a:lvl2pPr indent="114300" algn="ctr" defTabSz="292100" eaLnBrk="1" hangingPunct="1">
              <a:defRPr sz="5600">
                <a:latin typeface="Helvetica Light"/>
                <a:ea typeface="Helvetica Light"/>
                <a:cs typeface="Helvetica Light"/>
                <a:sym typeface="Helvetica Light"/>
              </a:defRPr>
            </a:lvl2pPr>
            <a:lvl3pPr indent="228600" algn="ctr" defTabSz="292100" eaLnBrk="1" hangingPunct="1">
              <a:defRPr sz="5600">
                <a:latin typeface="Helvetica Light"/>
                <a:ea typeface="Helvetica Light"/>
                <a:cs typeface="Helvetica Light"/>
                <a:sym typeface="Helvetica Light"/>
              </a:defRPr>
            </a:lvl3pPr>
            <a:lvl4pPr indent="342900" algn="ctr" defTabSz="292100" eaLnBrk="1" hangingPunct="1">
              <a:defRPr sz="5600">
                <a:latin typeface="Helvetica Light"/>
                <a:ea typeface="Helvetica Light"/>
                <a:cs typeface="Helvetica Light"/>
                <a:sym typeface="Helvetica Light"/>
              </a:defRPr>
            </a:lvl4pPr>
            <a:lvl5pPr indent="457200" algn="ctr" defTabSz="292100" eaLnBrk="1" hangingPunct="1">
              <a:defRPr sz="5600">
                <a:latin typeface="Helvetica Light"/>
                <a:ea typeface="Helvetica Light"/>
                <a:cs typeface="Helvetica Light"/>
                <a:sym typeface="Helvetica Light"/>
              </a:defRPr>
            </a:lvl5pPr>
            <a:lvl6pPr indent="571500" algn="ctr" defTabSz="292100" eaLnBrk="1" hangingPunct="1">
              <a:defRPr sz="5600">
                <a:latin typeface="Helvetica Light"/>
                <a:ea typeface="Helvetica Light"/>
                <a:cs typeface="Helvetica Light"/>
                <a:sym typeface="Helvetica Light"/>
              </a:defRPr>
            </a:lvl6pPr>
            <a:lvl7pPr indent="685800" algn="ctr" defTabSz="292100" eaLnBrk="1" hangingPunct="1">
              <a:defRPr sz="5600">
                <a:latin typeface="Helvetica Light"/>
                <a:ea typeface="Helvetica Light"/>
                <a:cs typeface="Helvetica Light"/>
                <a:sym typeface="Helvetica Light"/>
              </a:defRPr>
            </a:lvl7pPr>
            <a:lvl8pPr indent="800100" algn="ctr" defTabSz="292100" eaLnBrk="1" hangingPunct="1">
              <a:defRPr sz="5600">
                <a:latin typeface="Helvetica Light"/>
                <a:ea typeface="Helvetica Light"/>
                <a:cs typeface="Helvetica Light"/>
                <a:sym typeface="Helvetica Light"/>
              </a:defRPr>
            </a:lvl8pPr>
            <a:lvl9pPr indent="914400" algn="ctr" defTabSz="292100" eaLnBrk="1" hangingPunct="1">
              <a:defRPr sz="5600">
                <a:latin typeface="Helvetica Light"/>
                <a:ea typeface="Helvetica Light"/>
                <a:cs typeface="Helvetica Light"/>
                <a:sym typeface="Helvetica Light"/>
              </a:defRPr>
            </a:lvl9pPr>
          </a:lstStyle>
          <a:p>
            <a:r>
              <a:rPr lang="en-US" sz="4000" b="1" dirty="0">
                <a:solidFill>
                  <a:schemeClr val="tx1"/>
                </a:solidFill>
                <a:latin typeface="Century Gothic" panose="020B0502020202020204" pitchFamily="34" charset="0"/>
              </a:rPr>
              <a:t>Student Experience</a:t>
            </a:r>
            <a:br>
              <a:rPr lang="en-US" sz="4000" b="1" dirty="0">
                <a:solidFill>
                  <a:schemeClr val="tx1"/>
                </a:solidFill>
                <a:latin typeface="Century Gothic" panose="020B0502020202020204" pitchFamily="34" charset="0"/>
              </a:rPr>
            </a:br>
            <a:endParaRPr lang="en-US" sz="4000" b="1" dirty="0">
              <a:solidFill>
                <a:schemeClr val="tx1"/>
              </a:solidFill>
              <a:latin typeface="Century Gothic" panose="020B0502020202020204" pitchFamily="34" charset="0"/>
            </a:endParaRPr>
          </a:p>
        </p:txBody>
      </p:sp>
      <p:sp>
        <p:nvSpPr>
          <p:cNvPr id="3" name="Content Placeholder 2">
            <a:extLst>
              <a:ext uri="{FF2B5EF4-FFF2-40B4-BE49-F238E27FC236}">
                <a16:creationId xmlns:a16="http://schemas.microsoft.com/office/drawing/2014/main" id="{657AB715-2CBB-8D6D-2A7C-138BDAC6C2C1}"/>
              </a:ext>
            </a:extLst>
          </p:cNvPr>
          <p:cNvSpPr txBox="1">
            <a:spLocks/>
          </p:cNvSpPr>
          <p:nvPr/>
        </p:nvSpPr>
        <p:spPr>
          <a:xfrm>
            <a:off x="4475747" y="304800"/>
            <a:ext cx="7753323" cy="3328994"/>
          </a:xfrm>
          <a:prstGeom prst="rect">
            <a:avLst/>
          </a:prstGeom>
        </p:spPr>
        <p:txBody>
          <a:bodyPr lIns="91440" tIns="45720" rIns="91440" bIns="45720" anchor="t">
            <a:normAutofit fontScale="85000" lnSpcReduction="20000"/>
          </a:bodyPr>
          <a:lstStyle>
            <a:lvl1pPr algn="ctr" defTabSz="292100" eaLnBrk="1" hangingPunct="1">
              <a:defRPr sz="3000" b="1">
                <a:solidFill>
                  <a:srgbClr val="FAC93D"/>
                </a:solidFill>
                <a:latin typeface="+mj-lt"/>
                <a:ea typeface="+mj-ea"/>
                <a:cs typeface="+mj-cs"/>
                <a:sym typeface="Roboto Regular"/>
              </a:defRPr>
            </a:lvl1pPr>
            <a:lvl2pPr indent="114300" algn="ctr" defTabSz="292100" eaLnBrk="1" hangingPunct="1">
              <a:defRPr sz="3000" b="1">
                <a:solidFill>
                  <a:srgbClr val="FAC93D"/>
                </a:solidFill>
                <a:latin typeface="+mj-lt"/>
                <a:ea typeface="+mj-ea"/>
                <a:cs typeface="+mj-cs"/>
                <a:sym typeface="Roboto Regular"/>
              </a:defRPr>
            </a:lvl2pPr>
            <a:lvl3pPr indent="228600" algn="ctr" defTabSz="292100" eaLnBrk="1" hangingPunct="1">
              <a:defRPr sz="3000" b="1">
                <a:solidFill>
                  <a:srgbClr val="FAC93D"/>
                </a:solidFill>
                <a:latin typeface="+mj-lt"/>
                <a:ea typeface="+mj-ea"/>
                <a:cs typeface="+mj-cs"/>
                <a:sym typeface="Roboto Regular"/>
              </a:defRPr>
            </a:lvl3pPr>
            <a:lvl4pPr indent="342900" algn="ctr" defTabSz="292100" eaLnBrk="1" hangingPunct="1">
              <a:defRPr sz="3000" b="1">
                <a:solidFill>
                  <a:srgbClr val="FAC93D"/>
                </a:solidFill>
                <a:latin typeface="+mj-lt"/>
                <a:ea typeface="+mj-ea"/>
                <a:cs typeface="+mj-cs"/>
                <a:sym typeface="Roboto Regular"/>
              </a:defRPr>
            </a:lvl4pPr>
            <a:lvl5pPr indent="457200" algn="ctr" defTabSz="292100" eaLnBrk="1" hangingPunct="1">
              <a:defRPr sz="3000" b="1">
                <a:solidFill>
                  <a:srgbClr val="FAC93D"/>
                </a:solidFill>
                <a:latin typeface="+mj-lt"/>
                <a:ea typeface="+mj-ea"/>
                <a:cs typeface="+mj-cs"/>
                <a:sym typeface="Roboto Regular"/>
              </a:defRPr>
            </a:lvl5pPr>
            <a:lvl6pPr indent="571500" algn="ctr" defTabSz="292100" eaLnBrk="1" hangingPunct="1">
              <a:defRPr sz="3000" b="1">
                <a:solidFill>
                  <a:srgbClr val="FAC93D"/>
                </a:solidFill>
                <a:latin typeface="+mj-lt"/>
                <a:ea typeface="+mj-ea"/>
                <a:cs typeface="+mj-cs"/>
                <a:sym typeface="Roboto Regular"/>
              </a:defRPr>
            </a:lvl6pPr>
            <a:lvl7pPr indent="685800" algn="ctr" defTabSz="292100" eaLnBrk="1" hangingPunct="1">
              <a:defRPr sz="3000" b="1">
                <a:solidFill>
                  <a:srgbClr val="FAC93D"/>
                </a:solidFill>
                <a:latin typeface="+mj-lt"/>
                <a:ea typeface="+mj-ea"/>
                <a:cs typeface="+mj-cs"/>
                <a:sym typeface="Roboto Regular"/>
              </a:defRPr>
            </a:lvl7pPr>
            <a:lvl8pPr indent="800100" algn="ctr" defTabSz="292100" eaLnBrk="1" hangingPunct="1">
              <a:defRPr sz="3000" b="1">
                <a:solidFill>
                  <a:srgbClr val="FAC93D"/>
                </a:solidFill>
                <a:latin typeface="+mj-lt"/>
                <a:ea typeface="+mj-ea"/>
                <a:cs typeface="+mj-cs"/>
                <a:sym typeface="Roboto Regular"/>
              </a:defRPr>
            </a:lvl8pPr>
            <a:lvl9pPr indent="914400" algn="ctr" defTabSz="292100" eaLnBrk="1" hangingPunct="1">
              <a:defRPr sz="3000" b="1">
                <a:solidFill>
                  <a:srgbClr val="FAC93D"/>
                </a:solidFill>
                <a:latin typeface="+mj-lt"/>
                <a:ea typeface="+mj-ea"/>
                <a:cs typeface="+mj-cs"/>
                <a:sym typeface="Roboto Regular"/>
              </a:defRPr>
            </a:lvl9pPr>
          </a:lstStyle>
          <a:p>
            <a:pPr algn="l"/>
            <a:r>
              <a:rPr lang="en-US" sz="2400" b="0" dirty="0">
                <a:solidFill>
                  <a:schemeClr val="bg1">
                    <a:lumMod val="95000"/>
                    <a:lumOff val="5000"/>
                  </a:schemeClr>
                </a:solidFill>
                <a:latin typeface="Calibri"/>
                <a:ea typeface="+mj-lt"/>
                <a:cs typeface="Calibri"/>
              </a:rPr>
              <a:t>Students come in from one of three sessions:</a:t>
            </a:r>
            <a:endParaRPr lang="en-US" b="0" dirty="0">
              <a:solidFill>
                <a:schemeClr val="bg1">
                  <a:lumMod val="95000"/>
                  <a:lumOff val="5000"/>
                </a:schemeClr>
              </a:solidFill>
              <a:latin typeface="Calibri"/>
              <a:cs typeface="Calibri"/>
            </a:endParaRPr>
          </a:p>
          <a:p>
            <a:pPr lvl="2" algn="l"/>
            <a:r>
              <a:rPr lang="en-US" sz="2400" b="0" dirty="0">
                <a:solidFill>
                  <a:schemeClr val="bg1">
                    <a:lumMod val="95000"/>
                    <a:lumOff val="5000"/>
                  </a:schemeClr>
                </a:solidFill>
                <a:latin typeface="Calibri"/>
                <a:ea typeface="+mj-lt"/>
                <a:cs typeface="Calibri"/>
              </a:rPr>
              <a:t>8:30 am – 10:15 am</a:t>
            </a:r>
            <a:endParaRPr lang="en-US" b="0" dirty="0">
              <a:solidFill>
                <a:schemeClr val="bg1">
                  <a:lumMod val="95000"/>
                  <a:lumOff val="5000"/>
                </a:schemeClr>
              </a:solidFill>
            </a:endParaRPr>
          </a:p>
          <a:p>
            <a:pPr lvl="2" algn="l"/>
            <a:r>
              <a:rPr lang="en-US" sz="2400" b="0" dirty="0">
                <a:solidFill>
                  <a:schemeClr val="bg1">
                    <a:lumMod val="95000"/>
                    <a:lumOff val="5000"/>
                  </a:schemeClr>
                </a:solidFill>
                <a:latin typeface="Calibri"/>
                <a:ea typeface="+mj-lt"/>
                <a:cs typeface="Calibri"/>
              </a:rPr>
              <a:t>10:15 am – Noon</a:t>
            </a:r>
            <a:endParaRPr lang="en-US" b="0" dirty="0">
              <a:solidFill>
                <a:schemeClr val="bg1">
                  <a:lumMod val="95000"/>
                  <a:lumOff val="5000"/>
                </a:schemeClr>
              </a:solidFill>
            </a:endParaRPr>
          </a:p>
          <a:p>
            <a:pPr lvl="2" algn="l"/>
            <a:r>
              <a:rPr lang="en-US" sz="2400" b="0" dirty="0">
                <a:solidFill>
                  <a:schemeClr val="bg1">
                    <a:lumMod val="95000"/>
                    <a:lumOff val="5000"/>
                  </a:schemeClr>
                </a:solidFill>
                <a:latin typeface="Calibri"/>
                <a:cs typeface="Calibri"/>
              </a:rPr>
              <a:t>Noon – 1:45 pm</a:t>
            </a:r>
            <a:endParaRPr lang="en-US" b="0" dirty="0">
              <a:solidFill>
                <a:schemeClr val="bg1">
                  <a:lumMod val="95000"/>
                  <a:lumOff val="5000"/>
                </a:schemeClr>
              </a:solidFill>
            </a:endParaRPr>
          </a:p>
          <a:p>
            <a:pPr lvl="1" indent="0" algn="l"/>
            <a:endParaRPr lang="en-US" sz="2400" b="0" dirty="0">
              <a:solidFill>
                <a:schemeClr val="bg1">
                  <a:lumMod val="95000"/>
                  <a:lumOff val="5000"/>
                </a:schemeClr>
              </a:solidFill>
              <a:latin typeface="Calibri" panose="020F0502020204030204" pitchFamily="34" charset="0"/>
              <a:cs typeface="Calibri" panose="020F0502020204030204" pitchFamily="34" charset="0"/>
            </a:endParaRPr>
          </a:p>
          <a:p>
            <a:pPr marL="43815" lvl="1" indent="0" algn="l"/>
            <a:r>
              <a:rPr lang="en-US" sz="2400" b="0" dirty="0">
                <a:solidFill>
                  <a:schemeClr val="bg1">
                    <a:lumMod val="95000"/>
                    <a:lumOff val="5000"/>
                  </a:schemeClr>
                </a:solidFill>
                <a:latin typeface="Calibri"/>
                <a:cs typeface="Calibri"/>
              </a:rPr>
              <a:t>Students start in one of the exhibit spaces and move throughout the hall to experience all five industries.</a:t>
            </a:r>
          </a:p>
          <a:p>
            <a:pPr marL="43815" lvl="1" indent="0" algn="l"/>
            <a:endParaRPr lang="en-US" sz="2400" b="0" dirty="0">
              <a:solidFill>
                <a:schemeClr val="bg1">
                  <a:lumMod val="95000"/>
                  <a:lumOff val="5000"/>
                </a:schemeClr>
              </a:solidFill>
              <a:latin typeface="Calibri"/>
              <a:cs typeface="Calibri"/>
            </a:endParaRPr>
          </a:p>
          <a:p>
            <a:pPr marL="43815" lvl="1" indent="0" algn="l"/>
            <a:r>
              <a:rPr lang="en-US" sz="2400" b="0" dirty="0">
                <a:solidFill>
                  <a:schemeClr val="bg1">
                    <a:lumMod val="95000"/>
                    <a:lumOff val="5000"/>
                  </a:schemeClr>
                </a:solidFill>
                <a:latin typeface="Calibri"/>
                <a:cs typeface="Calibri"/>
              </a:rPr>
              <a:t>Music plays when it is time for students to move to the next </a:t>
            </a:r>
            <a:r>
              <a:rPr lang="en-US" sz="2400" b="0" dirty="0" err="1">
                <a:solidFill>
                  <a:schemeClr val="bg1">
                    <a:lumMod val="95000"/>
                    <a:lumOff val="5000"/>
                  </a:schemeClr>
                </a:solidFill>
                <a:latin typeface="Calibri"/>
                <a:cs typeface="Calibri"/>
              </a:rPr>
              <a:t>quadrant</a:t>
            </a:r>
            <a:r>
              <a:rPr lang="en-US" dirty="0" err="1">
                <a:solidFill>
                  <a:schemeClr val="tx1"/>
                </a:solidFill>
              </a:rPr>
              <a:t>e</a:t>
            </a:r>
            <a:r>
              <a:rPr lang="en-US" dirty="0">
                <a:solidFill>
                  <a:schemeClr val="tx1"/>
                </a:solidFill>
              </a:rPr>
              <a:t> Arrival/Early Departures Process</a:t>
            </a:r>
          </a:p>
          <a:p>
            <a:pPr lvl="2"/>
            <a:r>
              <a:rPr lang="en-US" sz="2000" dirty="0">
                <a:solidFill>
                  <a:schemeClr val="tx1"/>
                </a:solidFill>
              </a:rPr>
              <a:t>Schools arriving late will be escorted by Exhibit Hall CJ Student Volunteers to the industry sector based on the rotation schedule that aligns with their arrival time (see event schedule document)</a:t>
            </a:r>
          </a:p>
          <a:p>
            <a:pPr marL="43815" lvl="1" indent="0" algn="l"/>
            <a:endParaRPr lang="en-US" sz="2400" b="0" dirty="0">
              <a:solidFill>
                <a:schemeClr val="bg1">
                  <a:lumMod val="95000"/>
                  <a:lumOff val="5000"/>
                </a:schemeClr>
              </a:solidFill>
              <a:latin typeface="Calibri" panose="020F0502020204030204" pitchFamily="34" charset="0"/>
              <a:cs typeface="Calibri" panose="020F0502020204030204" pitchFamily="34" charset="0"/>
            </a:endParaRPr>
          </a:p>
          <a:p>
            <a:pPr lvl="1" indent="0" algn="l"/>
            <a:endParaRPr lang="en-US" sz="2400" b="0" dirty="0">
              <a:solidFill>
                <a:schemeClr val="bg1">
                  <a:lumMod val="95000"/>
                  <a:lumOff val="5000"/>
                </a:schemeClr>
              </a:solidFill>
              <a:latin typeface="Calibri" panose="020F0502020204030204" pitchFamily="34" charset="0"/>
              <a:cs typeface="Calibri" panose="020F0502020204030204" pitchFamily="34" charset="0"/>
            </a:endParaRPr>
          </a:p>
        </p:txBody>
      </p:sp>
      <p:pic>
        <p:nvPicPr>
          <p:cNvPr id="5" name="Picture 4" descr="A picture containing person, yellow&#10;&#10;Description automatically generated">
            <a:extLst>
              <a:ext uri="{FF2B5EF4-FFF2-40B4-BE49-F238E27FC236}">
                <a16:creationId xmlns:a16="http://schemas.microsoft.com/office/drawing/2014/main" id="{19D4994A-738A-08F9-BB08-A418A521378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3633794"/>
            <a:ext cx="2164492" cy="3248012"/>
          </a:xfrm>
          <a:prstGeom prst="rect">
            <a:avLst/>
          </a:prstGeom>
        </p:spPr>
      </p:pic>
      <p:pic>
        <p:nvPicPr>
          <p:cNvPr id="7" name="Picture 6" descr="A picture containing person, indoor, group&#10;&#10;Description automatically generated">
            <a:extLst>
              <a:ext uri="{FF2B5EF4-FFF2-40B4-BE49-F238E27FC236}">
                <a16:creationId xmlns:a16="http://schemas.microsoft.com/office/drawing/2014/main" id="{D9473052-1187-DC69-ACC3-3591673F913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11081" y="3657600"/>
            <a:ext cx="4343400" cy="2895600"/>
          </a:xfrm>
          <a:prstGeom prst="rect">
            <a:avLst/>
          </a:prstGeom>
        </p:spPr>
      </p:pic>
    </p:spTree>
    <p:extLst>
      <p:ext uri="{BB962C8B-B14F-4D97-AF65-F5344CB8AC3E}">
        <p14:creationId xmlns:p14="http://schemas.microsoft.com/office/powerpoint/2010/main" val="916389079"/>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96104-D3CB-6B34-6D40-17647A8E659D}"/>
              </a:ext>
            </a:extLst>
          </p:cNvPr>
          <p:cNvSpPr txBox="1">
            <a:spLocks/>
          </p:cNvSpPr>
          <p:nvPr/>
        </p:nvSpPr>
        <p:spPr>
          <a:xfrm>
            <a:off x="263611" y="2743200"/>
            <a:ext cx="3733800" cy="1371600"/>
          </a:xfrm>
          <a:prstGeom prst="rect">
            <a:avLst/>
          </a:prstGeom>
        </p:spPr>
        <p:txBody>
          <a:bodyPr/>
          <a:lstStyle>
            <a:lvl1pPr algn="ctr" defTabSz="292100" eaLnBrk="1" hangingPunct="1">
              <a:defRPr sz="5600">
                <a:latin typeface="Helvetica Light"/>
                <a:ea typeface="Helvetica Light"/>
                <a:cs typeface="Helvetica Light"/>
                <a:sym typeface="Helvetica Light"/>
              </a:defRPr>
            </a:lvl1pPr>
            <a:lvl2pPr indent="114300" algn="ctr" defTabSz="292100" eaLnBrk="1" hangingPunct="1">
              <a:defRPr sz="5600">
                <a:latin typeface="Helvetica Light"/>
                <a:ea typeface="Helvetica Light"/>
                <a:cs typeface="Helvetica Light"/>
                <a:sym typeface="Helvetica Light"/>
              </a:defRPr>
            </a:lvl2pPr>
            <a:lvl3pPr indent="228600" algn="ctr" defTabSz="292100" eaLnBrk="1" hangingPunct="1">
              <a:defRPr sz="5600">
                <a:latin typeface="Helvetica Light"/>
                <a:ea typeface="Helvetica Light"/>
                <a:cs typeface="Helvetica Light"/>
                <a:sym typeface="Helvetica Light"/>
              </a:defRPr>
            </a:lvl3pPr>
            <a:lvl4pPr indent="342900" algn="ctr" defTabSz="292100" eaLnBrk="1" hangingPunct="1">
              <a:defRPr sz="5600">
                <a:latin typeface="Helvetica Light"/>
                <a:ea typeface="Helvetica Light"/>
                <a:cs typeface="Helvetica Light"/>
                <a:sym typeface="Helvetica Light"/>
              </a:defRPr>
            </a:lvl4pPr>
            <a:lvl5pPr indent="457200" algn="ctr" defTabSz="292100" eaLnBrk="1" hangingPunct="1">
              <a:defRPr sz="5600">
                <a:latin typeface="Helvetica Light"/>
                <a:ea typeface="Helvetica Light"/>
                <a:cs typeface="Helvetica Light"/>
                <a:sym typeface="Helvetica Light"/>
              </a:defRPr>
            </a:lvl5pPr>
            <a:lvl6pPr indent="571500" algn="ctr" defTabSz="292100" eaLnBrk="1" hangingPunct="1">
              <a:defRPr sz="5600">
                <a:latin typeface="Helvetica Light"/>
                <a:ea typeface="Helvetica Light"/>
                <a:cs typeface="Helvetica Light"/>
                <a:sym typeface="Helvetica Light"/>
              </a:defRPr>
            </a:lvl6pPr>
            <a:lvl7pPr indent="685800" algn="ctr" defTabSz="292100" eaLnBrk="1" hangingPunct="1">
              <a:defRPr sz="5600">
                <a:latin typeface="Helvetica Light"/>
                <a:ea typeface="Helvetica Light"/>
                <a:cs typeface="Helvetica Light"/>
                <a:sym typeface="Helvetica Light"/>
              </a:defRPr>
            </a:lvl7pPr>
            <a:lvl8pPr indent="800100" algn="ctr" defTabSz="292100" eaLnBrk="1" hangingPunct="1">
              <a:defRPr sz="5600">
                <a:latin typeface="Helvetica Light"/>
                <a:ea typeface="Helvetica Light"/>
                <a:cs typeface="Helvetica Light"/>
                <a:sym typeface="Helvetica Light"/>
              </a:defRPr>
            </a:lvl8pPr>
            <a:lvl9pPr indent="914400" algn="ctr" defTabSz="292100" eaLnBrk="1" hangingPunct="1">
              <a:defRPr sz="5600">
                <a:latin typeface="Helvetica Light"/>
                <a:ea typeface="Helvetica Light"/>
                <a:cs typeface="Helvetica Light"/>
                <a:sym typeface="Helvetica Light"/>
              </a:defRPr>
            </a:lvl9pPr>
          </a:lstStyle>
          <a:p>
            <a:r>
              <a:rPr lang="en-US" sz="4000" b="1" dirty="0">
                <a:solidFill>
                  <a:schemeClr val="tx1"/>
                </a:solidFill>
                <a:latin typeface="Century Gothic" panose="020B0502020202020204" pitchFamily="34" charset="0"/>
              </a:rPr>
              <a:t>Student Flow</a:t>
            </a:r>
            <a:br>
              <a:rPr lang="en-US" sz="4000" b="1" dirty="0">
                <a:solidFill>
                  <a:schemeClr val="tx1"/>
                </a:solidFill>
                <a:latin typeface="Century Gothic" panose="020B0502020202020204" pitchFamily="34" charset="0"/>
              </a:rPr>
            </a:br>
            <a:endParaRPr lang="en-US" sz="4000" b="1" dirty="0">
              <a:solidFill>
                <a:schemeClr val="tx1"/>
              </a:solidFill>
              <a:latin typeface="Century Gothic" panose="020B0502020202020204" pitchFamily="34" charset="0"/>
            </a:endParaRPr>
          </a:p>
        </p:txBody>
      </p:sp>
      <p:pic>
        <p:nvPicPr>
          <p:cNvPr id="3" name="Picture 2">
            <a:extLst>
              <a:ext uri="{FF2B5EF4-FFF2-40B4-BE49-F238E27FC236}">
                <a16:creationId xmlns:a16="http://schemas.microsoft.com/office/drawing/2014/main" id="{E491C767-5598-019B-874A-B5C8971DF6C0}"/>
              </a:ext>
            </a:extLst>
          </p:cNvPr>
          <p:cNvPicPr>
            <a:picLocks noChangeAspect="1"/>
          </p:cNvPicPr>
          <p:nvPr/>
        </p:nvPicPr>
        <p:blipFill>
          <a:blip r:embed="rId2"/>
          <a:stretch>
            <a:fillRect/>
          </a:stretch>
        </p:blipFill>
        <p:spPr>
          <a:xfrm rot="5400000">
            <a:off x="5298691" y="-377922"/>
            <a:ext cx="5804035" cy="7615359"/>
          </a:xfrm>
          <a:prstGeom prst="rect">
            <a:avLst/>
          </a:prstGeom>
        </p:spPr>
      </p:pic>
    </p:spTree>
    <p:extLst>
      <p:ext uri="{BB962C8B-B14F-4D97-AF65-F5344CB8AC3E}">
        <p14:creationId xmlns:p14="http://schemas.microsoft.com/office/powerpoint/2010/main" val="3338228772"/>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62709"/>
            <a:ext cx="8229600" cy="815770"/>
          </a:xfrm>
        </p:spPr>
        <p:txBody>
          <a:bodyPr/>
          <a:lstStyle/>
          <a:p>
            <a:r>
              <a:rPr lang="en-US" sz="3600" dirty="0"/>
              <a:t>ENTRANCE/EXIT PLANS</a:t>
            </a:r>
            <a:br>
              <a:rPr lang="en-US" sz="3600" dirty="0"/>
            </a:br>
            <a:br>
              <a:rPr lang="en-US" sz="3600" dirty="0"/>
            </a:br>
            <a:endParaRPr lang="en-US" sz="3600" dirty="0"/>
          </a:p>
        </p:txBody>
      </p:sp>
      <p:sp>
        <p:nvSpPr>
          <p:cNvPr id="3" name="Content Placeholder 2"/>
          <p:cNvSpPr>
            <a:spLocks noGrp="1"/>
          </p:cNvSpPr>
          <p:nvPr>
            <p:ph idx="1"/>
          </p:nvPr>
        </p:nvSpPr>
        <p:spPr>
          <a:xfrm>
            <a:off x="2133600" y="1305236"/>
            <a:ext cx="8229600" cy="685800"/>
          </a:xfrm>
        </p:spPr>
        <p:txBody>
          <a:bodyPr/>
          <a:lstStyle/>
          <a:p>
            <a:endParaRPr lang="en-US"/>
          </a:p>
          <a:p>
            <a:pPr marL="457200" lvl="1" indent="0"/>
            <a:r>
              <a:rPr lang="en-US"/>
              <a:t> </a:t>
            </a:r>
          </a:p>
          <a:p>
            <a:endParaRPr lang="en-US"/>
          </a:p>
        </p:txBody>
      </p:sp>
      <p:pic>
        <p:nvPicPr>
          <p:cNvPr id="4" name="Picture 3"/>
          <p:cNvPicPr>
            <a:picLocks noChangeAspect="1"/>
          </p:cNvPicPr>
          <p:nvPr/>
        </p:nvPicPr>
        <p:blipFill>
          <a:blip r:embed="rId3"/>
          <a:stretch>
            <a:fillRect/>
          </a:stretch>
        </p:blipFill>
        <p:spPr>
          <a:xfrm>
            <a:off x="663892" y="2030356"/>
            <a:ext cx="3453861" cy="3757435"/>
          </a:xfrm>
          <a:prstGeom prst="rect">
            <a:avLst/>
          </a:prstGeom>
        </p:spPr>
      </p:pic>
      <p:pic>
        <p:nvPicPr>
          <p:cNvPr id="5" name="Picture 4"/>
          <p:cNvPicPr>
            <a:picLocks noChangeAspect="1"/>
          </p:cNvPicPr>
          <p:nvPr/>
        </p:nvPicPr>
        <p:blipFill>
          <a:blip r:embed="rId4"/>
          <a:stretch>
            <a:fillRect/>
          </a:stretch>
        </p:blipFill>
        <p:spPr>
          <a:xfrm>
            <a:off x="4842880" y="2030356"/>
            <a:ext cx="3336248" cy="3757435"/>
          </a:xfrm>
          <a:prstGeom prst="rect">
            <a:avLst/>
          </a:prstGeom>
        </p:spPr>
      </p:pic>
      <p:sp>
        <p:nvSpPr>
          <p:cNvPr id="8" name="Arrow: Left 7">
            <a:extLst>
              <a:ext uri="{FF2B5EF4-FFF2-40B4-BE49-F238E27FC236}">
                <a16:creationId xmlns:a16="http://schemas.microsoft.com/office/drawing/2014/main" id="{B90DBFDE-98FD-CE4C-B0C5-FAEEEB563463}"/>
              </a:ext>
            </a:extLst>
          </p:cNvPr>
          <p:cNvSpPr/>
          <p:nvPr/>
        </p:nvSpPr>
        <p:spPr>
          <a:xfrm>
            <a:off x="8733032" y="2105070"/>
            <a:ext cx="3020603" cy="3608006"/>
          </a:xfrm>
          <a:prstGeom prst="leftArrow">
            <a:avLst/>
          </a:prstGeom>
          <a:solidFill>
            <a:srgbClr val="FAC93D"/>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3200" b="1" i="0" u="none" strike="noStrike" cap="none" spc="0" normalizeH="0" baseline="0">
              <a:ln>
                <a:noFill/>
              </a:ln>
              <a:solidFill>
                <a:srgbClr val="53585F"/>
              </a:solidFill>
              <a:effectLst/>
              <a:uFillTx/>
              <a:latin typeface="+mj-lt"/>
              <a:ea typeface="+mj-ea"/>
              <a:cs typeface="+mj-cs"/>
              <a:sym typeface="Roboto Regular"/>
            </a:endParaRPr>
          </a:p>
        </p:txBody>
      </p:sp>
      <p:sp>
        <p:nvSpPr>
          <p:cNvPr id="9" name="TextBox 8">
            <a:extLst>
              <a:ext uri="{FF2B5EF4-FFF2-40B4-BE49-F238E27FC236}">
                <a16:creationId xmlns:a16="http://schemas.microsoft.com/office/drawing/2014/main" id="{987048E7-804B-1645-2A79-1FD4772DE0A6}"/>
              </a:ext>
            </a:extLst>
          </p:cNvPr>
          <p:cNvSpPr txBox="1"/>
          <p:nvPr/>
        </p:nvSpPr>
        <p:spPr>
          <a:xfrm>
            <a:off x="9102904" y="3221964"/>
            <a:ext cx="2578814" cy="139525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1" hangingPunct="0">
              <a:lnSpc>
                <a:spcPct val="100000"/>
              </a:lnSpc>
              <a:spcBef>
                <a:spcPts val="0"/>
              </a:spcBef>
              <a:spcAft>
                <a:spcPts val="0"/>
              </a:spcAft>
              <a:buClrTx/>
              <a:buSzTx/>
              <a:buFontTx/>
              <a:buNone/>
              <a:tabLst/>
            </a:pPr>
            <a:r>
              <a:rPr kumimoji="0" lang="en-US" sz="2800" b="1" i="0" u="none" strike="noStrike" cap="none" spc="0" normalizeH="0" baseline="0" dirty="0">
                <a:ln>
                  <a:noFill/>
                </a:ln>
                <a:solidFill>
                  <a:schemeClr val="bg1"/>
                </a:solidFill>
                <a:effectLst/>
                <a:uFillTx/>
                <a:latin typeface="+mj-lt"/>
                <a:ea typeface="+mj-ea"/>
                <a:cs typeface="+mj-cs"/>
                <a:sym typeface="Roboto Regular"/>
              </a:rPr>
              <a:t>Exit Plan on </a:t>
            </a:r>
          </a:p>
          <a:p>
            <a:pPr marL="0" marR="0" indent="0" algn="ctr" defTabSz="825500" rtl="0" fontAlgn="auto" latinLnBrk="1" hangingPunct="0">
              <a:lnSpc>
                <a:spcPct val="100000"/>
              </a:lnSpc>
              <a:spcBef>
                <a:spcPts val="0"/>
              </a:spcBef>
              <a:spcAft>
                <a:spcPts val="0"/>
              </a:spcAft>
              <a:buClrTx/>
              <a:buSzTx/>
              <a:buFontTx/>
              <a:buNone/>
              <a:tabLst/>
            </a:pPr>
            <a:r>
              <a:rPr kumimoji="0" lang="en-US" sz="2800" b="1" i="0" u="none" strike="noStrike" cap="none" spc="0" normalizeH="0" baseline="0" dirty="0">
                <a:ln>
                  <a:noFill/>
                </a:ln>
                <a:solidFill>
                  <a:schemeClr val="bg1"/>
                </a:solidFill>
                <a:effectLst/>
                <a:uFillTx/>
                <a:latin typeface="+mj-lt"/>
                <a:ea typeface="+mj-ea"/>
                <a:cs typeface="+mj-cs"/>
                <a:sym typeface="Roboto Regular"/>
              </a:rPr>
              <a:t>every student lanyard</a:t>
            </a:r>
          </a:p>
        </p:txBody>
      </p:sp>
    </p:spTree>
    <p:extLst>
      <p:ext uri="{BB962C8B-B14F-4D97-AF65-F5344CB8AC3E}">
        <p14:creationId xmlns:p14="http://schemas.microsoft.com/office/powerpoint/2010/main" val="3720348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9B0135E-BEEB-6572-F84D-E1308E4D31B1}"/>
              </a:ext>
            </a:extLst>
          </p:cNvPr>
          <p:cNvSpPr txBox="1">
            <a:spLocks/>
          </p:cNvSpPr>
          <p:nvPr/>
        </p:nvSpPr>
        <p:spPr>
          <a:xfrm>
            <a:off x="263611" y="2743200"/>
            <a:ext cx="3733800" cy="1371600"/>
          </a:xfrm>
          <a:prstGeom prst="rect">
            <a:avLst/>
          </a:prstGeom>
        </p:spPr>
        <p:txBody>
          <a:bodyPr/>
          <a:lstStyle>
            <a:lvl1pPr algn="ctr" defTabSz="292100" eaLnBrk="1" hangingPunct="1">
              <a:defRPr sz="5600">
                <a:latin typeface="Helvetica Light"/>
                <a:ea typeface="Helvetica Light"/>
                <a:cs typeface="Helvetica Light"/>
                <a:sym typeface="Helvetica Light"/>
              </a:defRPr>
            </a:lvl1pPr>
            <a:lvl2pPr indent="114300" algn="ctr" defTabSz="292100" eaLnBrk="1" hangingPunct="1">
              <a:defRPr sz="5600">
                <a:latin typeface="Helvetica Light"/>
                <a:ea typeface="Helvetica Light"/>
                <a:cs typeface="Helvetica Light"/>
                <a:sym typeface="Helvetica Light"/>
              </a:defRPr>
            </a:lvl2pPr>
            <a:lvl3pPr indent="228600" algn="ctr" defTabSz="292100" eaLnBrk="1" hangingPunct="1">
              <a:defRPr sz="5600">
                <a:latin typeface="Helvetica Light"/>
                <a:ea typeface="Helvetica Light"/>
                <a:cs typeface="Helvetica Light"/>
                <a:sym typeface="Helvetica Light"/>
              </a:defRPr>
            </a:lvl3pPr>
            <a:lvl4pPr indent="342900" algn="ctr" defTabSz="292100" eaLnBrk="1" hangingPunct="1">
              <a:defRPr sz="5600">
                <a:latin typeface="Helvetica Light"/>
                <a:ea typeface="Helvetica Light"/>
                <a:cs typeface="Helvetica Light"/>
                <a:sym typeface="Helvetica Light"/>
              </a:defRPr>
            </a:lvl4pPr>
            <a:lvl5pPr indent="457200" algn="ctr" defTabSz="292100" eaLnBrk="1" hangingPunct="1">
              <a:defRPr sz="5600">
                <a:latin typeface="Helvetica Light"/>
                <a:ea typeface="Helvetica Light"/>
                <a:cs typeface="Helvetica Light"/>
                <a:sym typeface="Helvetica Light"/>
              </a:defRPr>
            </a:lvl5pPr>
            <a:lvl6pPr indent="571500" algn="ctr" defTabSz="292100" eaLnBrk="1" hangingPunct="1">
              <a:defRPr sz="5600">
                <a:latin typeface="Helvetica Light"/>
                <a:ea typeface="Helvetica Light"/>
                <a:cs typeface="Helvetica Light"/>
                <a:sym typeface="Helvetica Light"/>
              </a:defRPr>
            </a:lvl6pPr>
            <a:lvl7pPr indent="685800" algn="ctr" defTabSz="292100" eaLnBrk="1" hangingPunct="1">
              <a:defRPr sz="5600">
                <a:latin typeface="Helvetica Light"/>
                <a:ea typeface="Helvetica Light"/>
                <a:cs typeface="Helvetica Light"/>
                <a:sym typeface="Helvetica Light"/>
              </a:defRPr>
            </a:lvl7pPr>
            <a:lvl8pPr indent="800100" algn="ctr" defTabSz="292100" eaLnBrk="1" hangingPunct="1">
              <a:defRPr sz="5600">
                <a:latin typeface="Helvetica Light"/>
                <a:ea typeface="Helvetica Light"/>
                <a:cs typeface="Helvetica Light"/>
                <a:sym typeface="Helvetica Light"/>
              </a:defRPr>
            </a:lvl8pPr>
            <a:lvl9pPr indent="914400" algn="ctr" defTabSz="292100" eaLnBrk="1" hangingPunct="1">
              <a:defRPr sz="5600">
                <a:latin typeface="Helvetica Light"/>
                <a:ea typeface="Helvetica Light"/>
                <a:cs typeface="Helvetica Light"/>
                <a:sym typeface="Helvetica Light"/>
              </a:defRPr>
            </a:lvl9pPr>
          </a:lstStyle>
          <a:p>
            <a:r>
              <a:rPr lang="en-US" sz="4000" b="1" dirty="0">
                <a:solidFill>
                  <a:schemeClr val="tx1"/>
                </a:solidFill>
                <a:latin typeface="Century Gothic" panose="020B0502020202020204" pitchFamily="34" charset="0"/>
              </a:rPr>
              <a:t>Exterior Exit Plan</a:t>
            </a:r>
            <a:br>
              <a:rPr lang="en-US" sz="4000" b="1" dirty="0">
                <a:solidFill>
                  <a:schemeClr val="tx1"/>
                </a:solidFill>
                <a:latin typeface="Century Gothic" panose="020B0502020202020204" pitchFamily="34" charset="0"/>
              </a:rPr>
            </a:br>
            <a:endParaRPr lang="en-US" sz="4000" b="1" dirty="0">
              <a:solidFill>
                <a:schemeClr val="tx1"/>
              </a:solidFill>
              <a:latin typeface="Century Gothic" panose="020B0502020202020204" pitchFamily="34" charset="0"/>
            </a:endParaRPr>
          </a:p>
        </p:txBody>
      </p:sp>
      <p:pic>
        <p:nvPicPr>
          <p:cNvPr id="2" name="Picture 1">
            <a:extLst>
              <a:ext uri="{FF2B5EF4-FFF2-40B4-BE49-F238E27FC236}">
                <a16:creationId xmlns:a16="http://schemas.microsoft.com/office/drawing/2014/main" id="{ADC2A3C9-5DFB-F5BD-C823-37037E1E085D}"/>
              </a:ext>
            </a:extLst>
          </p:cNvPr>
          <p:cNvPicPr>
            <a:picLocks noChangeAspect="1"/>
          </p:cNvPicPr>
          <p:nvPr/>
        </p:nvPicPr>
        <p:blipFill>
          <a:blip r:embed="rId3"/>
          <a:stretch>
            <a:fillRect/>
          </a:stretch>
        </p:blipFill>
        <p:spPr>
          <a:xfrm>
            <a:off x="5354982" y="245166"/>
            <a:ext cx="6110978" cy="4772663"/>
          </a:xfrm>
          <a:prstGeom prst="rect">
            <a:avLst/>
          </a:prstGeom>
        </p:spPr>
      </p:pic>
      <p:sp>
        <p:nvSpPr>
          <p:cNvPr id="4" name="Star: 5 Points 3">
            <a:extLst>
              <a:ext uri="{FF2B5EF4-FFF2-40B4-BE49-F238E27FC236}">
                <a16:creationId xmlns:a16="http://schemas.microsoft.com/office/drawing/2014/main" id="{BFFB77D7-0280-0957-766A-7C7C9716427A}"/>
              </a:ext>
            </a:extLst>
          </p:cNvPr>
          <p:cNvSpPr/>
          <p:nvPr/>
        </p:nvSpPr>
        <p:spPr>
          <a:xfrm>
            <a:off x="7281939" y="2165726"/>
            <a:ext cx="770562" cy="750013"/>
          </a:xfrm>
          <a:prstGeom prst="star5">
            <a:avLst/>
          </a:prstGeom>
          <a:solidFill>
            <a:srgbClr val="FAC93D"/>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3200" b="1" i="0" u="none" strike="noStrike" cap="none" spc="0" normalizeH="0" baseline="0">
              <a:ln>
                <a:noFill/>
              </a:ln>
              <a:solidFill>
                <a:srgbClr val="53585F"/>
              </a:solidFill>
              <a:effectLst/>
              <a:uFillTx/>
              <a:latin typeface="+mj-lt"/>
              <a:ea typeface="+mj-ea"/>
              <a:cs typeface="+mj-cs"/>
              <a:sym typeface="Roboto Regular"/>
            </a:endParaRPr>
          </a:p>
        </p:txBody>
      </p:sp>
      <p:cxnSp>
        <p:nvCxnSpPr>
          <p:cNvPr id="9" name="Straight Arrow Connector 8">
            <a:extLst>
              <a:ext uri="{FF2B5EF4-FFF2-40B4-BE49-F238E27FC236}">
                <a16:creationId xmlns:a16="http://schemas.microsoft.com/office/drawing/2014/main" id="{9B4E3605-6F84-8C80-228C-BF7719193A69}"/>
              </a:ext>
            </a:extLst>
          </p:cNvPr>
          <p:cNvCxnSpPr>
            <a:cxnSpLocks/>
            <a:stCxn id="11" idx="0"/>
          </p:cNvCxnSpPr>
          <p:nvPr/>
        </p:nvCxnSpPr>
        <p:spPr>
          <a:xfrm flipH="1" flipV="1">
            <a:off x="7617475" y="2380696"/>
            <a:ext cx="886276" cy="3252685"/>
          </a:xfrm>
          <a:prstGeom prst="straightConnector1">
            <a:avLst/>
          </a:prstGeom>
          <a:noFill/>
          <a:ln w="50800" cap="rnd">
            <a:solidFill>
              <a:srgbClr val="9E9F9E"/>
            </a:solidFill>
            <a:custDash>
              <a:ds d="100000" sp="200000"/>
            </a:custDash>
            <a:round/>
            <a:tailEnd type="triangle"/>
          </a:ln>
          <a:effectLst/>
        </p:spPr>
        <p:style>
          <a:lnRef idx="0">
            <a:scrgbClr r="0" g="0" b="0"/>
          </a:lnRef>
          <a:fillRef idx="0">
            <a:scrgbClr r="0" g="0" b="0"/>
          </a:fillRef>
          <a:effectRef idx="0">
            <a:scrgbClr r="0" g="0" b="0"/>
          </a:effectRef>
          <a:fontRef idx="none"/>
        </p:style>
      </p:cxnSp>
      <p:sp>
        <p:nvSpPr>
          <p:cNvPr id="11" name="TextBox 10">
            <a:extLst>
              <a:ext uri="{FF2B5EF4-FFF2-40B4-BE49-F238E27FC236}">
                <a16:creationId xmlns:a16="http://schemas.microsoft.com/office/drawing/2014/main" id="{AC8D5275-01E5-D9C6-2921-7FC3F2988320}"/>
              </a:ext>
            </a:extLst>
          </p:cNvPr>
          <p:cNvSpPr txBox="1"/>
          <p:nvPr/>
        </p:nvSpPr>
        <p:spPr>
          <a:xfrm>
            <a:off x="5354982" y="5633381"/>
            <a:ext cx="6297538" cy="41036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1" hangingPunct="0">
              <a:lnSpc>
                <a:spcPct val="100000"/>
              </a:lnSpc>
              <a:spcBef>
                <a:spcPts val="0"/>
              </a:spcBef>
              <a:spcAft>
                <a:spcPts val="0"/>
              </a:spcAft>
              <a:buClrTx/>
              <a:buSzTx/>
              <a:buFontTx/>
              <a:buNone/>
              <a:tabLst/>
            </a:pPr>
            <a:r>
              <a:rPr lang="en-US" sz="2000" b="0" dirty="0">
                <a:solidFill>
                  <a:schemeClr val="bg1"/>
                </a:solidFill>
                <a:latin typeface="Calibri" panose="020F0502020204030204" pitchFamily="34" charset="0"/>
                <a:cs typeface="Calibri" panose="020F0502020204030204" pitchFamily="34" charset="0"/>
              </a:rPr>
              <a:t>School signs used to meet students here</a:t>
            </a:r>
            <a:endParaRPr kumimoji="0" lang="en-US" sz="2000" b="0" i="0" u="none" strike="noStrike" cap="none" spc="0" normalizeH="0" baseline="0" dirty="0">
              <a:ln>
                <a:noFill/>
              </a:ln>
              <a:solidFill>
                <a:schemeClr val="bg1"/>
              </a:solidFill>
              <a:effectLst/>
              <a:uFillTx/>
              <a:latin typeface="Calibri" panose="020F0502020204030204" pitchFamily="34" charset="0"/>
              <a:cs typeface="Calibri" panose="020F0502020204030204" pitchFamily="34" charset="0"/>
              <a:sym typeface="Roboto Regular"/>
            </a:endParaRPr>
          </a:p>
        </p:txBody>
      </p:sp>
    </p:spTree>
    <p:extLst>
      <p:ext uri="{BB962C8B-B14F-4D97-AF65-F5344CB8AC3E}">
        <p14:creationId xmlns:p14="http://schemas.microsoft.com/office/powerpoint/2010/main" val="732662889"/>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001">
            <a:extLst>
              <a:ext uri="{FF2B5EF4-FFF2-40B4-BE49-F238E27FC236}">
                <a16:creationId xmlns:a16="http://schemas.microsoft.com/office/drawing/2014/main" id="{E8D43486-7D4B-F698-B522-FF37DC568F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15054" y="2839442"/>
            <a:ext cx="3973851" cy="4018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5">
            <a:extLst>
              <a:ext uri="{FF2B5EF4-FFF2-40B4-BE49-F238E27FC236}">
                <a16:creationId xmlns:a16="http://schemas.microsoft.com/office/drawing/2014/main" id="{491A6DB1-87AA-4BE1-F45F-8ABC08B1AF60}"/>
              </a:ext>
            </a:extLst>
          </p:cNvPr>
          <p:cNvSpPr txBox="1"/>
          <p:nvPr/>
        </p:nvSpPr>
        <p:spPr>
          <a:xfrm>
            <a:off x="4909558" y="277987"/>
            <a:ext cx="6111417" cy="261610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576263" lvl="4" indent="-342900">
              <a:spcAft>
                <a:spcPts val="1200"/>
              </a:spcAft>
              <a:buClr>
                <a:srgbClr val="F23E2C"/>
              </a:buClr>
              <a:buFont typeface="Wingdings" panose="05000000000000000000" pitchFamily="2" charset="2"/>
              <a:buChar char="§"/>
            </a:pPr>
            <a:r>
              <a:rPr lang="en-US" sz="2400" dirty="0">
                <a:solidFill>
                  <a:schemeClr val="bg1"/>
                </a:solidFill>
              </a:rPr>
              <a:t>Underneath DeVos Place (entrance off Michigan Street by the river) </a:t>
            </a:r>
          </a:p>
          <a:p>
            <a:pPr marL="576263" lvl="4" indent="-342900">
              <a:spcAft>
                <a:spcPts val="1200"/>
              </a:spcAft>
              <a:buClr>
                <a:srgbClr val="F23E2C"/>
              </a:buClr>
              <a:buFont typeface="Wingdings" panose="05000000000000000000" pitchFamily="2" charset="2"/>
              <a:buChar char="§"/>
            </a:pPr>
            <a:r>
              <a:rPr lang="en-US" sz="2400" dirty="0">
                <a:solidFill>
                  <a:schemeClr val="bg1"/>
                </a:solidFill>
              </a:rPr>
              <a:t>Overflow in the Government Parking Ramp across Monroe. </a:t>
            </a:r>
          </a:p>
          <a:p>
            <a:pPr marL="576263" lvl="6" indent="-342900">
              <a:spcAft>
                <a:spcPts val="1200"/>
              </a:spcAft>
              <a:buClr>
                <a:srgbClr val="F23E2C"/>
              </a:buClr>
              <a:buFont typeface="Wingdings" panose="05000000000000000000" pitchFamily="2" charset="2"/>
              <a:buChar char="§"/>
            </a:pPr>
            <a:r>
              <a:rPr lang="en-US" sz="2400" dirty="0">
                <a:solidFill>
                  <a:schemeClr val="bg1"/>
                </a:solidFill>
              </a:rPr>
              <a:t>Parking vouchers will be provided </a:t>
            </a:r>
            <a:r>
              <a:rPr lang="en-US" sz="2400" b="1" dirty="0">
                <a:solidFill>
                  <a:schemeClr val="bg1"/>
                </a:solidFill>
              </a:rPr>
              <a:t>(one/person/day)</a:t>
            </a:r>
            <a:endParaRPr lang="en-US" sz="2400" dirty="0">
              <a:solidFill>
                <a:schemeClr val="bg1"/>
              </a:solidFill>
            </a:endParaRPr>
          </a:p>
        </p:txBody>
      </p:sp>
      <p:sp>
        <p:nvSpPr>
          <p:cNvPr id="4" name="Title 1">
            <a:extLst>
              <a:ext uri="{FF2B5EF4-FFF2-40B4-BE49-F238E27FC236}">
                <a16:creationId xmlns:a16="http://schemas.microsoft.com/office/drawing/2014/main" id="{F95E05B6-4347-792B-F6EB-51CB6E3C527A}"/>
              </a:ext>
            </a:extLst>
          </p:cNvPr>
          <p:cNvSpPr txBox="1">
            <a:spLocks/>
          </p:cNvSpPr>
          <p:nvPr/>
        </p:nvSpPr>
        <p:spPr>
          <a:xfrm>
            <a:off x="152400" y="2133600"/>
            <a:ext cx="3733800" cy="2590800"/>
          </a:xfrm>
          <a:prstGeom prst="rect">
            <a:avLst/>
          </a:prstGeom>
        </p:spPr>
        <p:txBody>
          <a:bodyPr/>
          <a:lstStyle>
            <a:lvl1pPr algn="ctr" defTabSz="292100" eaLnBrk="1" hangingPunct="1">
              <a:defRPr sz="5600">
                <a:latin typeface="Helvetica Light"/>
                <a:ea typeface="Helvetica Light"/>
                <a:cs typeface="Helvetica Light"/>
                <a:sym typeface="Helvetica Light"/>
              </a:defRPr>
            </a:lvl1pPr>
            <a:lvl2pPr indent="114300" algn="ctr" defTabSz="292100" eaLnBrk="1" hangingPunct="1">
              <a:defRPr sz="5600">
                <a:latin typeface="Helvetica Light"/>
                <a:ea typeface="Helvetica Light"/>
                <a:cs typeface="Helvetica Light"/>
                <a:sym typeface="Helvetica Light"/>
              </a:defRPr>
            </a:lvl2pPr>
            <a:lvl3pPr indent="228600" algn="ctr" defTabSz="292100" eaLnBrk="1" hangingPunct="1">
              <a:defRPr sz="5600">
                <a:latin typeface="Helvetica Light"/>
                <a:ea typeface="Helvetica Light"/>
                <a:cs typeface="Helvetica Light"/>
                <a:sym typeface="Helvetica Light"/>
              </a:defRPr>
            </a:lvl3pPr>
            <a:lvl4pPr indent="342900" algn="ctr" defTabSz="292100" eaLnBrk="1" hangingPunct="1">
              <a:defRPr sz="5600">
                <a:latin typeface="Helvetica Light"/>
                <a:ea typeface="Helvetica Light"/>
                <a:cs typeface="Helvetica Light"/>
                <a:sym typeface="Helvetica Light"/>
              </a:defRPr>
            </a:lvl4pPr>
            <a:lvl5pPr indent="457200" algn="ctr" defTabSz="292100" eaLnBrk="1" hangingPunct="1">
              <a:defRPr sz="5600">
                <a:latin typeface="Helvetica Light"/>
                <a:ea typeface="Helvetica Light"/>
                <a:cs typeface="Helvetica Light"/>
                <a:sym typeface="Helvetica Light"/>
              </a:defRPr>
            </a:lvl5pPr>
            <a:lvl6pPr indent="571500" algn="ctr" defTabSz="292100" eaLnBrk="1" hangingPunct="1">
              <a:defRPr sz="5600">
                <a:latin typeface="Helvetica Light"/>
                <a:ea typeface="Helvetica Light"/>
                <a:cs typeface="Helvetica Light"/>
                <a:sym typeface="Helvetica Light"/>
              </a:defRPr>
            </a:lvl6pPr>
            <a:lvl7pPr indent="685800" algn="ctr" defTabSz="292100" eaLnBrk="1" hangingPunct="1">
              <a:defRPr sz="5600">
                <a:latin typeface="Helvetica Light"/>
                <a:ea typeface="Helvetica Light"/>
                <a:cs typeface="Helvetica Light"/>
                <a:sym typeface="Helvetica Light"/>
              </a:defRPr>
            </a:lvl7pPr>
            <a:lvl8pPr indent="800100" algn="ctr" defTabSz="292100" eaLnBrk="1" hangingPunct="1">
              <a:defRPr sz="5600">
                <a:latin typeface="Helvetica Light"/>
                <a:ea typeface="Helvetica Light"/>
                <a:cs typeface="Helvetica Light"/>
                <a:sym typeface="Helvetica Light"/>
              </a:defRPr>
            </a:lvl8pPr>
            <a:lvl9pPr indent="914400" algn="ctr" defTabSz="292100" eaLnBrk="1" hangingPunct="1">
              <a:defRPr sz="5600">
                <a:latin typeface="Helvetica Light"/>
                <a:ea typeface="Helvetica Light"/>
                <a:cs typeface="Helvetica Light"/>
                <a:sym typeface="Helvetica Light"/>
              </a:defRPr>
            </a:lvl9pPr>
          </a:lstStyle>
          <a:p>
            <a:r>
              <a:rPr lang="en-US" sz="4000" b="1" dirty="0">
                <a:solidFill>
                  <a:schemeClr val="tx1"/>
                </a:solidFill>
                <a:latin typeface="Century Gothic" panose="020B0502020202020204" pitchFamily="34" charset="0"/>
              </a:rPr>
              <a:t>Parking</a:t>
            </a:r>
          </a:p>
          <a:p>
            <a:endParaRPr lang="en-US" sz="2400" b="0"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2629173737"/>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3D03679-D7AC-B109-7F83-F87F3F0870C0}"/>
              </a:ext>
            </a:extLst>
          </p:cNvPr>
          <p:cNvSpPr>
            <a:spLocks noGrp="1"/>
          </p:cNvSpPr>
          <p:nvPr/>
        </p:nvSpPr>
        <p:spPr>
          <a:xfrm>
            <a:off x="4263528" y="1013552"/>
            <a:ext cx="7418705" cy="5651316"/>
          </a:xfrm>
          <a:prstGeom prst="rect">
            <a:avLst/>
          </a:prstGeom>
        </p:spPr>
        <p:txBody>
          <a:bodyPr>
            <a:normAutofit fontScale="925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426212" indent="0">
              <a:spcBef>
                <a:spcPts val="0"/>
              </a:spcBef>
              <a:spcAft>
                <a:spcPts val="1800"/>
              </a:spcAft>
              <a:buNone/>
            </a:pPr>
            <a:r>
              <a:rPr lang="en-US" sz="2800" u="sng" dirty="0">
                <a:solidFill>
                  <a:schemeClr val="bg1"/>
                </a:solidFill>
              </a:rPr>
              <a:t>Runners</a:t>
            </a:r>
            <a:r>
              <a:rPr lang="en-US" sz="2800" dirty="0">
                <a:solidFill>
                  <a:schemeClr val="bg1"/>
                </a:solidFill>
              </a:rPr>
              <a:t>: Dispatch Office, Grand Gallery </a:t>
            </a:r>
          </a:p>
          <a:p>
            <a:pPr marL="426212" indent="0">
              <a:spcBef>
                <a:spcPts val="0"/>
              </a:spcBef>
              <a:spcAft>
                <a:spcPts val="1800"/>
              </a:spcAft>
              <a:buNone/>
            </a:pPr>
            <a:r>
              <a:rPr lang="en-US" sz="2800" u="sng" dirty="0">
                <a:solidFill>
                  <a:schemeClr val="bg1"/>
                </a:solidFill>
              </a:rPr>
              <a:t>Industry Guides</a:t>
            </a:r>
            <a:r>
              <a:rPr lang="en-US" sz="2800" dirty="0">
                <a:solidFill>
                  <a:schemeClr val="bg1"/>
                </a:solidFill>
              </a:rPr>
              <a:t>: WMW Sector Tables, Exhibit Hall</a:t>
            </a:r>
          </a:p>
          <a:p>
            <a:pPr marL="426212" indent="0">
              <a:spcBef>
                <a:spcPts val="0"/>
              </a:spcBef>
              <a:spcAft>
                <a:spcPts val="1800"/>
              </a:spcAft>
              <a:buNone/>
            </a:pPr>
            <a:r>
              <a:rPr lang="en-US" sz="2800" u="sng" dirty="0">
                <a:solidFill>
                  <a:schemeClr val="bg1"/>
                </a:solidFill>
              </a:rPr>
              <a:t>Grand Gallery Flow:</a:t>
            </a:r>
            <a:r>
              <a:rPr lang="en-US" sz="2800" dirty="0">
                <a:solidFill>
                  <a:schemeClr val="bg1"/>
                </a:solidFill>
              </a:rPr>
              <a:t> Box Office, Grand Gallery</a:t>
            </a:r>
          </a:p>
          <a:p>
            <a:pPr marL="426212" indent="0">
              <a:spcBef>
                <a:spcPts val="0"/>
              </a:spcBef>
              <a:spcAft>
                <a:spcPts val="1800"/>
              </a:spcAft>
              <a:buNone/>
            </a:pPr>
            <a:r>
              <a:rPr lang="en-US" sz="2800" u="sng" dirty="0">
                <a:solidFill>
                  <a:schemeClr val="bg1"/>
                </a:solidFill>
              </a:rPr>
              <a:t>Exit Flow:</a:t>
            </a:r>
            <a:r>
              <a:rPr lang="en-US" sz="2800" dirty="0">
                <a:solidFill>
                  <a:schemeClr val="bg1"/>
                </a:solidFill>
              </a:rPr>
              <a:t> Box Office, Grand Gallery</a:t>
            </a:r>
          </a:p>
          <a:p>
            <a:pPr marL="426212" indent="0">
              <a:spcBef>
                <a:spcPts val="0"/>
              </a:spcBef>
              <a:spcAft>
                <a:spcPts val="1800"/>
              </a:spcAft>
              <a:buNone/>
            </a:pPr>
            <a:r>
              <a:rPr lang="en-US" sz="2800" u="sng" dirty="0">
                <a:solidFill>
                  <a:schemeClr val="bg1"/>
                </a:solidFill>
              </a:rPr>
              <a:t>Exhibit Hall Flow:</a:t>
            </a:r>
            <a:r>
              <a:rPr lang="en-US" sz="2800" dirty="0">
                <a:solidFill>
                  <a:schemeClr val="bg1"/>
                </a:solidFill>
              </a:rPr>
              <a:t> Box Office, Grand Gallery</a:t>
            </a:r>
          </a:p>
          <a:p>
            <a:pPr marL="426212" indent="0">
              <a:spcBef>
                <a:spcPts val="0"/>
              </a:spcBef>
              <a:spcAft>
                <a:spcPts val="1800"/>
              </a:spcAft>
              <a:buNone/>
            </a:pPr>
            <a:r>
              <a:rPr lang="en-US" sz="2800" u="sng" dirty="0">
                <a:solidFill>
                  <a:schemeClr val="bg1"/>
                </a:solidFill>
              </a:rPr>
              <a:t>Transportation:</a:t>
            </a:r>
            <a:r>
              <a:rPr lang="en-US" sz="2800" dirty="0">
                <a:solidFill>
                  <a:schemeClr val="bg1"/>
                </a:solidFill>
              </a:rPr>
              <a:t> Main Entrance, Grand Gallery </a:t>
            </a:r>
          </a:p>
          <a:p>
            <a:pPr marL="426212" indent="0">
              <a:spcBef>
                <a:spcPts val="0"/>
              </a:spcBef>
              <a:spcAft>
                <a:spcPts val="1800"/>
              </a:spcAft>
              <a:buNone/>
            </a:pPr>
            <a:r>
              <a:rPr lang="en-US" sz="2400" i="1" dirty="0">
                <a:solidFill>
                  <a:schemeClr val="bg1"/>
                </a:solidFill>
              </a:rPr>
              <a:t>Please note: Transportation volunteers are to meet at 7:30AM at the Monroe entrance</a:t>
            </a:r>
          </a:p>
        </p:txBody>
      </p:sp>
      <p:sp>
        <p:nvSpPr>
          <p:cNvPr id="4" name="Title 1">
            <a:extLst>
              <a:ext uri="{FF2B5EF4-FFF2-40B4-BE49-F238E27FC236}">
                <a16:creationId xmlns:a16="http://schemas.microsoft.com/office/drawing/2014/main" id="{9F47E079-927D-DF46-B0A0-1D9BF2FCB21E}"/>
              </a:ext>
            </a:extLst>
          </p:cNvPr>
          <p:cNvSpPr txBox="1">
            <a:spLocks/>
          </p:cNvSpPr>
          <p:nvPr/>
        </p:nvSpPr>
        <p:spPr>
          <a:xfrm>
            <a:off x="152400" y="2133600"/>
            <a:ext cx="3733800" cy="2590800"/>
          </a:xfrm>
          <a:prstGeom prst="rect">
            <a:avLst/>
          </a:prstGeom>
        </p:spPr>
        <p:txBody>
          <a:bodyPr/>
          <a:lstStyle>
            <a:lvl1pPr algn="ctr" defTabSz="292100" eaLnBrk="1" hangingPunct="1">
              <a:defRPr sz="5600">
                <a:latin typeface="Helvetica Light"/>
                <a:ea typeface="Helvetica Light"/>
                <a:cs typeface="Helvetica Light"/>
                <a:sym typeface="Helvetica Light"/>
              </a:defRPr>
            </a:lvl1pPr>
            <a:lvl2pPr indent="114300" algn="ctr" defTabSz="292100" eaLnBrk="1" hangingPunct="1">
              <a:defRPr sz="5600">
                <a:latin typeface="Helvetica Light"/>
                <a:ea typeface="Helvetica Light"/>
                <a:cs typeface="Helvetica Light"/>
                <a:sym typeface="Helvetica Light"/>
              </a:defRPr>
            </a:lvl2pPr>
            <a:lvl3pPr indent="228600" algn="ctr" defTabSz="292100" eaLnBrk="1" hangingPunct="1">
              <a:defRPr sz="5600">
                <a:latin typeface="Helvetica Light"/>
                <a:ea typeface="Helvetica Light"/>
                <a:cs typeface="Helvetica Light"/>
                <a:sym typeface="Helvetica Light"/>
              </a:defRPr>
            </a:lvl3pPr>
            <a:lvl4pPr indent="342900" algn="ctr" defTabSz="292100" eaLnBrk="1" hangingPunct="1">
              <a:defRPr sz="5600">
                <a:latin typeface="Helvetica Light"/>
                <a:ea typeface="Helvetica Light"/>
                <a:cs typeface="Helvetica Light"/>
                <a:sym typeface="Helvetica Light"/>
              </a:defRPr>
            </a:lvl4pPr>
            <a:lvl5pPr indent="457200" algn="ctr" defTabSz="292100" eaLnBrk="1" hangingPunct="1">
              <a:defRPr sz="5600">
                <a:latin typeface="Helvetica Light"/>
                <a:ea typeface="Helvetica Light"/>
                <a:cs typeface="Helvetica Light"/>
                <a:sym typeface="Helvetica Light"/>
              </a:defRPr>
            </a:lvl5pPr>
            <a:lvl6pPr indent="571500" algn="ctr" defTabSz="292100" eaLnBrk="1" hangingPunct="1">
              <a:defRPr sz="5600">
                <a:latin typeface="Helvetica Light"/>
                <a:ea typeface="Helvetica Light"/>
                <a:cs typeface="Helvetica Light"/>
                <a:sym typeface="Helvetica Light"/>
              </a:defRPr>
            </a:lvl6pPr>
            <a:lvl7pPr indent="685800" algn="ctr" defTabSz="292100" eaLnBrk="1" hangingPunct="1">
              <a:defRPr sz="5600">
                <a:latin typeface="Helvetica Light"/>
                <a:ea typeface="Helvetica Light"/>
                <a:cs typeface="Helvetica Light"/>
                <a:sym typeface="Helvetica Light"/>
              </a:defRPr>
            </a:lvl7pPr>
            <a:lvl8pPr indent="800100" algn="ctr" defTabSz="292100" eaLnBrk="1" hangingPunct="1">
              <a:defRPr sz="5600">
                <a:latin typeface="Helvetica Light"/>
                <a:ea typeface="Helvetica Light"/>
                <a:cs typeface="Helvetica Light"/>
                <a:sym typeface="Helvetica Light"/>
              </a:defRPr>
            </a:lvl8pPr>
            <a:lvl9pPr indent="914400" algn="ctr" defTabSz="292100" eaLnBrk="1" hangingPunct="1">
              <a:defRPr sz="5600">
                <a:latin typeface="Helvetica Light"/>
                <a:ea typeface="Helvetica Light"/>
                <a:cs typeface="Helvetica Light"/>
                <a:sym typeface="Helvetica Light"/>
              </a:defRPr>
            </a:lvl9pPr>
          </a:lstStyle>
          <a:p>
            <a:r>
              <a:rPr lang="en-US" sz="4000" b="1" dirty="0">
                <a:solidFill>
                  <a:schemeClr val="tx1"/>
                </a:solidFill>
                <a:latin typeface="Century Gothic" panose="020B0502020202020204" pitchFamily="34" charset="0"/>
              </a:rPr>
              <a:t>Volunteer Meeting Points</a:t>
            </a:r>
          </a:p>
          <a:p>
            <a:endParaRPr lang="en-US" sz="2400" b="0"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183266234"/>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489BFFF-7CBB-48CF-11F4-3BFBD5239325}"/>
              </a:ext>
            </a:extLst>
          </p:cNvPr>
          <p:cNvPicPr>
            <a:picLocks noChangeAspect="1"/>
          </p:cNvPicPr>
          <p:nvPr/>
        </p:nvPicPr>
        <p:blipFill>
          <a:blip r:embed="rId2"/>
          <a:stretch>
            <a:fillRect/>
          </a:stretch>
        </p:blipFill>
        <p:spPr>
          <a:xfrm>
            <a:off x="5790687" y="658288"/>
            <a:ext cx="4488564" cy="5761762"/>
          </a:xfrm>
          <a:prstGeom prst="rect">
            <a:avLst/>
          </a:prstGeom>
          <a:ln>
            <a:noFill/>
          </a:ln>
        </p:spPr>
      </p:pic>
      <p:sp>
        <p:nvSpPr>
          <p:cNvPr id="3" name="Title 1">
            <a:extLst>
              <a:ext uri="{FF2B5EF4-FFF2-40B4-BE49-F238E27FC236}">
                <a16:creationId xmlns:a16="http://schemas.microsoft.com/office/drawing/2014/main" id="{FF324666-E262-50E1-086E-C7D49CBCCDE4}"/>
              </a:ext>
            </a:extLst>
          </p:cNvPr>
          <p:cNvSpPr txBox="1">
            <a:spLocks/>
          </p:cNvSpPr>
          <p:nvPr/>
        </p:nvSpPr>
        <p:spPr>
          <a:xfrm>
            <a:off x="175476" y="2057400"/>
            <a:ext cx="3733800" cy="1371600"/>
          </a:xfrm>
          <a:prstGeom prst="rect">
            <a:avLst/>
          </a:prstGeom>
        </p:spPr>
        <p:txBody>
          <a:bodyPr/>
          <a:lstStyle>
            <a:lvl1pPr algn="ctr" defTabSz="292100" eaLnBrk="1" hangingPunct="1">
              <a:defRPr sz="5600">
                <a:latin typeface="Helvetica Light"/>
                <a:ea typeface="Helvetica Light"/>
                <a:cs typeface="Helvetica Light"/>
                <a:sym typeface="Helvetica Light"/>
              </a:defRPr>
            </a:lvl1pPr>
            <a:lvl2pPr indent="114300" algn="ctr" defTabSz="292100" eaLnBrk="1" hangingPunct="1">
              <a:defRPr sz="5600">
                <a:latin typeface="Helvetica Light"/>
                <a:ea typeface="Helvetica Light"/>
                <a:cs typeface="Helvetica Light"/>
                <a:sym typeface="Helvetica Light"/>
              </a:defRPr>
            </a:lvl2pPr>
            <a:lvl3pPr indent="228600" algn="ctr" defTabSz="292100" eaLnBrk="1" hangingPunct="1">
              <a:defRPr sz="5600">
                <a:latin typeface="Helvetica Light"/>
                <a:ea typeface="Helvetica Light"/>
                <a:cs typeface="Helvetica Light"/>
                <a:sym typeface="Helvetica Light"/>
              </a:defRPr>
            </a:lvl3pPr>
            <a:lvl4pPr indent="342900" algn="ctr" defTabSz="292100" eaLnBrk="1" hangingPunct="1">
              <a:defRPr sz="5600">
                <a:latin typeface="Helvetica Light"/>
                <a:ea typeface="Helvetica Light"/>
                <a:cs typeface="Helvetica Light"/>
                <a:sym typeface="Helvetica Light"/>
              </a:defRPr>
            </a:lvl4pPr>
            <a:lvl5pPr indent="457200" algn="ctr" defTabSz="292100" eaLnBrk="1" hangingPunct="1">
              <a:defRPr sz="5600">
                <a:latin typeface="Helvetica Light"/>
                <a:ea typeface="Helvetica Light"/>
                <a:cs typeface="Helvetica Light"/>
                <a:sym typeface="Helvetica Light"/>
              </a:defRPr>
            </a:lvl5pPr>
            <a:lvl6pPr indent="571500" algn="ctr" defTabSz="292100" eaLnBrk="1" hangingPunct="1">
              <a:defRPr sz="5600">
                <a:latin typeface="Helvetica Light"/>
                <a:ea typeface="Helvetica Light"/>
                <a:cs typeface="Helvetica Light"/>
                <a:sym typeface="Helvetica Light"/>
              </a:defRPr>
            </a:lvl6pPr>
            <a:lvl7pPr indent="685800" algn="ctr" defTabSz="292100" eaLnBrk="1" hangingPunct="1">
              <a:defRPr sz="5600">
                <a:latin typeface="Helvetica Light"/>
                <a:ea typeface="Helvetica Light"/>
                <a:cs typeface="Helvetica Light"/>
                <a:sym typeface="Helvetica Light"/>
              </a:defRPr>
            </a:lvl7pPr>
            <a:lvl8pPr indent="800100" algn="ctr" defTabSz="292100" eaLnBrk="1" hangingPunct="1">
              <a:defRPr sz="5600">
                <a:latin typeface="Helvetica Light"/>
                <a:ea typeface="Helvetica Light"/>
                <a:cs typeface="Helvetica Light"/>
                <a:sym typeface="Helvetica Light"/>
              </a:defRPr>
            </a:lvl8pPr>
            <a:lvl9pPr indent="914400" algn="ctr" defTabSz="292100" eaLnBrk="1" hangingPunct="1">
              <a:defRPr sz="5600">
                <a:latin typeface="Helvetica Light"/>
                <a:ea typeface="Helvetica Light"/>
                <a:cs typeface="Helvetica Light"/>
                <a:sym typeface="Helvetica Light"/>
              </a:defRPr>
            </a:lvl9pPr>
          </a:lstStyle>
          <a:p>
            <a:r>
              <a:rPr lang="en-US" sz="4000" dirty="0">
                <a:solidFill>
                  <a:schemeClr val="tx1"/>
                </a:solidFill>
                <a:latin typeface="Century Gothic" panose="020B0502020202020204" pitchFamily="34" charset="0"/>
              </a:rPr>
              <a:t>Industry Area Check In</a:t>
            </a:r>
          </a:p>
          <a:p>
            <a:r>
              <a:rPr lang="en-US" sz="4000" b="1" dirty="0">
                <a:solidFill>
                  <a:schemeClr val="tx1"/>
                </a:solidFill>
                <a:latin typeface="Century Gothic" panose="020B0502020202020204" pitchFamily="34" charset="0"/>
              </a:rPr>
              <a:t>(Exhibitors, Volunteers)</a:t>
            </a:r>
            <a:br>
              <a:rPr lang="en-US" sz="4000" b="1" dirty="0">
                <a:solidFill>
                  <a:schemeClr val="tx1"/>
                </a:solidFill>
                <a:latin typeface="Century Gothic" panose="020B0502020202020204" pitchFamily="34" charset="0"/>
              </a:rPr>
            </a:br>
            <a:endParaRPr lang="en-US" sz="40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105620804"/>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4FEE9012-01A9-F989-D34F-89A509FF712D}"/>
              </a:ext>
            </a:extLst>
          </p:cNvPr>
          <p:cNvSpPr>
            <a:spLocks noGrp="1"/>
          </p:cNvSpPr>
          <p:nvPr/>
        </p:nvSpPr>
        <p:spPr>
          <a:xfrm>
            <a:off x="4373696" y="1366093"/>
            <a:ext cx="7818304" cy="4748268"/>
          </a:xfrm>
          <a:prstGeom prst="rect">
            <a:avLst/>
          </a:prstGeom>
        </p:spPr>
        <p:txBody>
          <a:bodyPr numCol="2">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457200" indent="-457200">
              <a:buClr>
                <a:srgbClr val="F23E2C"/>
              </a:buClr>
              <a:buFont typeface="Wingdings" panose="05000000000000000000" pitchFamily="2" charset="2"/>
              <a:buChar char="§"/>
            </a:pPr>
            <a:r>
              <a:rPr lang="en-US" sz="2800" dirty="0">
                <a:solidFill>
                  <a:schemeClr val="bg1"/>
                </a:solidFill>
              </a:rPr>
              <a:t>Bus Arrival, Bus Greeters A, Bus Greeters B</a:t>
            </a:r>
          </a:p>
          <a:p>
            <a:pPr marL="457200" indent="-457200">
              <a:buClr>
                <a:srgbClr val="F23E2C"/>
              </a:buClr>
              <a:buFont typeface="Wingdings" panose="05000000000000000000" pitchFamily="2" charset="2"/>
              <a:buChar char="§"/>
            </a:pPr>
            <a:r>
              <a:rPr lang="en-US" sz="2800" dirty="0">
                <a:solidFill>
                  <a:schemeClr val="bg1"/>
                </a:solidFill>
              </a:rPr>
              <a:t>Grand Gallery Floor, Grand Gallery Exhibit Hall Door Guards</a:t>
            </a:r>
          </a:p>
          <a:p>
            <a:pPr marL="457200" indent="-457200">
              <a:buClr>
                <a:srgbClr val="F23E2C"/>
              </a:buClr>
              <a:buFont typeface="Wingdings" panose="05000000000000000000" pitchFamily="2" charset="2"/>
              <a:buChar char="§"/>
            </a:pPr>
            <a:r>
              <a:rPr lang="en-US" sz="2800" dirty="0">
                <a:solidFill>
                  <a:schemeClr val="bg1"/>
                </a:solidFill>
              </a:rPr>
              <a:t>Student Guides, Exhibit Hall</a:t>
            </a:r>
          </a:p>
          <a:p>
            <a:pPr marL="457200" indent="-457200">
              <a:buClr>
                <a:srgbClr val="F23E2C"/>
              </a:buClr>
              <a:buFont typeface="Wingdings" panose="05000000000000000000" pitchFamily="2" charset="2"/>
              <a:buChar char="§"/>
            </a:pPr>
            <a:r>
              <a:rPr lang="en-US" sz="2800" dirty="0">
                <a:solidFill>
                  <a:schemeClr val="bg1"/>
                </a:solidFill>
              </a:rPr>
              <a:t>Industry Guides	</a:t>
            </a:r>
          </a:p>
          <a:p>
            <a:pPr marL="457200" indent="-457200">
              <a:buClr>
                <a:srgbClr val="F23E2C"/>
              </a:buClr>
              <a:buFont typeface="Wingdings" panose="05000000000000000000" pitchFamily="2" charset="2"/>
              <a:buChar char="§"/>
            </a:pPr>
            <a:endParaRPr lang="en-US" sz="2800" dirty="0">
              <a:solidFill>
                <a:schemeClr val="bg1"/>
              </a:solidFill>
            </a:endParaRPr>
          </a:p>
          <a:p>
            <a:pPr marL="858838" indent="-457200">
              <a:buClr>
                <a:srgbClr val="F23E2C"/>
              </a:buClr>
              <a:buFont typeface="Wingdings" panose="05000000000000000000" pitchFamily="2" charset="2"/>
              <a:buChar char="§"/>
            </a:pPr>
            <a:endParaRPr lang="en-US" sz="2800" dirty="0">
              <a:solidFill>
                <a:schemeClr val="bg1"/>
              </a:solidFill>
            </a:endParaRPr>
          </a:p>
          <a:p>
            <a:pPr marL="858838" indent="-457200">
              <a:buClr>
                <a:srgbClr val="F23E2C"/>
              </a:buClr>
              <a:buFont typeface="Wingdings" panose="05000000000000000000" pitchFamily="2" charset="2"/>
              <a:buChar char="§"/>
            </a:pPr>
            <a:r>
              <a:rPr lang="en-US" sz="2800" dirty="0">
                <a:solidFill>
                  <a:schemeClr val="bg1"/>
                </a:solidFill>
              </a:rPr>
              <a:t>WMW Quadrant Information</a:t>
            </a:r>
          </a:p>
          <a:p>
            <a:pPr marL="858838" indent="-457200">
              <a:buClr>
                <a:srgbClr val="F23E2C"/>
              </a:buClr>
              <a:buFont typeface="Wingdings" panose="05000000000000000000" pitchFamily="2" charset="2"/>
              <a:buChar char="§"/>
            </a:pPr>
            <a:r>
              <a:rPr lang="en-US" sz="2800" dirty="0">
                <a:solidFill>
                  <a:schemeClr val="bg1"/>
                </a:solidFill>
              </a:rPr>
              <a:t>Floating Runners</a:t>
            </a:r>
          </a:p>
          <a:p>
            <a:pPr marL="858838" indent="-457200">
              <a:buClr>
                <a:srgbClr val="F23E2C"/>
              </a:buClr>
              <a:buFont typeface="Wingdings" panose="05000000000000000000" pitchFamily="2" charset="2"/>
              <a:buChar char="§"/>
            </a:pPr>
            <a:r>
              <a:rPr lang="en-US" sz="2800" dirty="0">
                <a:solidFill>
                  <a:schemeClr val="bg1"/>
                </a:solidFill>
              </a:rPr>
              <a:t>VIP Tour Check In</a:t>
            </a:r>
          </a:p>
          <a:p>
            <a:pPr marL="858838" indent="-457200">
              <a:buClr>
                <a:srgbClr val="F23E2C"/>
              </a:buClr>
              <a:buFont typeface="Wingdings" panose="05000000000000000000" pitchFamily="2" charset="2"/>
              <a:buChar char="§"/>
            </a:pPr>
            <a:r>
              <a:rPr lang="en-US" sz="2800" dirty="0">
                <a:solidFill>
                  <a:schemeClr val="bg1"/>
                </a:solidFill>
              </a:rPr>
              <a:t>Info Desk</a:t>
            </a:r>
          </a:p>
          <a:p>
            <a:pPr marL="858838" indent="-457200">
              <a:buClr>
                <a:srgbClr val="F23E2C"/>
              </a:buClr>
              <a:buFont typeface="Wingdings" panose="05000000000000000000" pitchFamily="2" charset="2"/>
              <a:buChar char="§"/>
            </a:pPr>
            <a:r>
              <a:rPr lang="en-US" sz="2800" dirty="0">
                <a:solidFill>
                  <a:schemeClr val="bg1"/>
                </a:solidFill>
              </a:rPr>
              <a:t>Exit - Flag Holders</a:t>
            </a:r>
          </a:p>
        </p:txBody>
      </p:sp>
      <p:sp>
        <p:nvSpPr>
          <p:cNvPr id="3" name="Title 1">
            <a:extLst>
              <a:ext uri="{FF2B5EF4-FFF2-40B4-BE49-F238E27FC236}">
                <a16:creationId xmlns:a16="http://schemas.microsoft.com/office/drawing/2014/main" id="{2E94601C-4E62-8B54-F0F9-F23C4EC882BC}"/>
              </a:ext>
            </a:extLst>
          </p:cNvPr>
          <p:cNvSpPr txBox="1">
            <a:spLocks/>
          </p:cNvSpPr>
          <p:nvPr/>
        </p:nvSpPr>
        <p:spPr>
          <a:xfrm>
            <a:off x="208527" y="2743200"/>
            <a:ext cx="3733800" cy="1371600"/>
          </a:xfrm>
          <a:prstGeom prst="rect">
            <a:avLst/>
          </a:prstGeom>
        </p:spPr>
        <p:txBody>
          <a:bodyPr/>
          <a:lstStyle>
            <a:lvl1pPr algn="ctr" defTabSz="292100" eaLnBrk="1" hangingPunct="1">
              <a:defRPr sz="5600">
                <a:latin typeface="Helvetica Light"/>
                <a:ea typeface="Helvetica Light"/>
                <a:cs typeface="Helvetica Light"/>
                <a:sym typeface="Helvetica Light"/>
              </a:defRPr>
            </a:lvl1pPr>
            <a:lvl2pPr indent="114300" algn="ctr" defTabSz="292100" eaLnBrk="1" hangingPunct="1">
              <a:defRPr sz="5600">
                <a:latin typeface="Helvetica Light"/>
                <a:ea typeface="Helvetica Light"/>
                <a:cs typeface="Helvetica Light"/>
                <a:sym typeface="Helvetica Light"/>
              </a:defRPr>
            </a:lvl2pPr>
            <a:lvl3pPr indent="228600" algn="ctr" defTabSz="292100" eaLnBrk="1" hangingPunct="1">
              <a:defRPr sz="5600">
                <a:latin typeface="Helvetica Light"/>
                <a:ea typeface="Helvetica Light"/>
                <a:cs typeface="Helvetica Light"/>
                <a:sym typeface="Helvetica Light"/>
              </a:defRPr>
            </a:lvl3pPr>
            <a:lvl4pPr indent="342900" algn="ctr" defTabSz="292100" eaLnBrk="1" hangingPunct="1">
              <a:defRPr sz="5600">
                <a:latin typeface="Helvetica Light"/>
                <a:ea typeface="Helvetica Light"/>
                <a:cs typeface="Helvetica Light"/>
                <a:sym typeface="Helvetica Light"/>
              </a:defRPr>
            </a:lvl4pPr>
            <a:lvl5pPr indent="457200" algn="ctr" defTabSz="292100" eaLnBrk="1" hangingPunct="1">
              <a:defRPr sz="5600">
                <a:latin typeface="Helvetica Light"/>
                <a:ea typeface="Helvetica Light"/>
                <a:cs typeface="Helvetica Light"/>
                <a:sym typeface="Helvetica Light"/>
              </a:defRPr>
            </a:lvl5pPr>
            <a:lvl6pPr indent="571500" algn="ctr" defTabSz="292100" eaLnBrk="1" hangingPunct="1">
              <a:defRPr sz="5600">
                <a:latin typeface="Helvetica Light"/>
                <a:ea typeface="Helvetica Light"/>
                <a:cs typeface="Helvetica Light"/>
                <a:sym typeface="Helvetica Light"/>
              </a:defRPr>
            </a:lvl6pPr>
            <a:lvl7pPr indent="685800" algn="ctr" defTabSz="292100" eaLnBrk="1" hangingPunct="1">
              <a:defRPr sz="5600">
                <a:latin typeface="Helvetica Light"/>
                <a:ea typeface="Helvetica Light"/>
                <a:cs typeface="Helvetica Light"/>
                <a:sym typeface="Helvetica Light"/>
              </a:defRPr>
            </a:lvl7pPr>
            <a:lvl8pPr indent="800100" algn="ctr" defTabSz="292100" eaLnBrk="1" hangingPunct="1">
              <a:defRPr sz="5600">
                <a:latin typeface="Helvetica Light"/>
                <a:ea typeface="Helvetica Light"/>
                <a:cs typeface="Helvetica Light"/>
                <a:sym typeface="Helvetica Light"/>
              </a:defRPr>
            </a:lvl8pPr>
            <a:lvl9pPr indent="914400" algn="ctr" defTabSz="292100" eaLnBrk="1" hangingPunct="1">
              <a:defRPr sz="5600">
                <a:latin typeface="Helvetica Light"/>
                <a:ea typeface="Helvetica Light"/>
                <a:cs typeface="Helvetica Light"/>
                <a:sym typeface="Helvetica Light"/>
              </a:defRPr>
            </a:lvl9pPr>
          </a:lstStyle>
          <a:p>
            <a:r>
              <a:rPr lang="en-US" sz="4000" dirty="0">
                <a:solidFill>
                  <a:schemeClr val="tx1"/>
                </a:solidFill>
                <a:latin typeface="Century Gothic" panose="020B0502020202020204" pitchFamily="34" charset="0"/>
              </a:rPr>
              <a:t>Volunteer Positions</a:t>
            </a:r>
            <a:endParaRPr lang="en-US" sz="40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982068884"/>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BC62D-CA92-40A1-9CCC-D2C16616E366}"/>
              </a:ext>
            </a:extLst>
          </p:cNvPr>
          <p:cNvSpPr txBox="1">
            <a:spLocks/>
          </p:cNvSpPr>
          <p:nvPr/>
        </p:nvSpPr>
        <p:spPr>
          <a:xfrm>
            <a:off x="685800" y="342899"/>
            <a:ext cx="9944818" cy="685800"/>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000">
              <a:solidFill>
                <a:srgbClr val="3F5766"/>
              </a:solidFill>
              <a:latin typeface="Century Gothic" panose="020B0502020202020204" pitchFamily="34" charset="0"/>
              <a:cs typeface="Calibri" panose="020F0502020204030204" pitchFamily="34" charset="0"/>
            </a:endParaRPr>
          </a:p>
        </p:txBody>
      </p:sp>
      <p:sp>
        <p:nvSpPr>
          <p:cNvPr id="6" name="Content Placeholder 2">
            <a:extLst>
              <a:ext uri="{FF2B5EF4-FFF2-40B4-BE49-F238E27FC236}">
                <a16:creationId xmlns:a16="http://schemas.microsoft.com/office/drawing/2014/main" id="{F7049E81-C60A-0321-CC96-326705C43774}"/>
              </a:ext>
            </a:extLst>
          </p:cNvPr>
          <p:cNvSpPr txBox="1">
            <a:spLocks/>
          </p:cNvSpPr>
          <p:nvPr/>
        </p:nvSpPr>
        <p:spPr>
          <a:xfrm>
            <a:off x="685800" y="1521654"/>
            <a:ext cx="5222587" cy="5005312"/>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buNone/>
            </a:pPr>
            <a:r>
              <a:rPr lang="en-US" sz="1600" b="1">
                <a:solidFill>
                  <a:schemeClr val="bg1">
                    <a:lumMod val="95000"/>
                    <a:lumOff val="5000"/>
                  </a:schemeClr>
                </a:solidFill>
                <a:latin typeface="Century Gothic"/>
                <a:cs typeface="Calibri"/>
              </a:rPr>
              <a:t>Event Management</a:t>
            </a:r>
            <a:r>
              <a:rPr lang="en-US" sz="1600">
                <a:solidFill>
                  <a:schemeClr val="bg1">
                    <a:lumMod val="95000"/>
                    <a:lumOff val="5000"/>
                  </a:schemeClr>
                </a:solidFill>
                <a:latin typeface="Century Gothic"/>
                <a:cs typeface="Calibri"/>
              </a:rPr>
              <a:t> – West MI Works!</a:t>
            </a:r>
            <a:endParaRPr lang="en-US" sz="1600" b="1">
              <a:solidFill>
                <a:schemeClr val="bg1">
                  <a:lumMod val="95000"/>
                  <a:lumOff val="5000"/>
                </a:schemeClr>
              </a:solidFill>
              <a:latin typeface="Century Gothic" panose="020B0502020202020204" pitchFamily="34" charset="0"/>
              <a:cs typeface="Calibri" panose="020F0502020204030204" pitchFamily="34" charset="0"/>
            </a:endParaRPr>
          </a:p>
          <a:p>
            <a:pPr marL="0" indent="0">
              <a:lnSpc>
                <a:spcPct val="100000"/>
              </a:lnSpc>
              <a:spcBef>
                <a:spcPts val="0"/>
              </a:spcBef>
              <a:buNone/>
            </a:pPr>
            <a:r>
              <a:rPr lang="en-US" sz="1400" b="0">
                <a:solidFill>
                  <a:schemeClr val="bg1">
                    <a:lumMod val="95000"/>
                    <a:lumOff val="5000"/>
                  </a:schemeClr>
                </a:solidFill>
                <a:latin typeface="Calibri"/>
                <a:cs typeface="Calibri"/>
              </a:rPr>
              <a:t>Project manager, Maggie Ryan </a:t>
            </a:r>
          </a:p>
          <a:p>
            <a:pPr marL="0" indent="0">
              <a:lnSpc>
                <a:spcPct val="100000"/>
              </a:lnSpc>
              <a:spcBef>
                <a:spcPts val="0"/>
              </a:spcBef>
              <a:buNone/>
            </a:pPr>
            <a:r>
              <a:rPr lang="en-US" sz="1400" b="0">
                <a:solidFill>
                  <a:schemeClr val="bg1">
                    <a:lumMod val="95000"/>
                    <a:lumOff val="5000"/>
                  </a:schemeClr>
                </a:solidFill>
                <a:latin typeface="Calibri"/>
                <a:ea typeface="+mn-lt"/>
                <a:cs typeface="Calibri"/>
              </a:rPr>
              <a:t>Director of development and innovation, Chad Patton</a:t>
            </a:r>
          </a:p>
          <a:p>
            <a:pPr marL="0" indent="0">
              <a:lnSpc>
                <a:spcPct val="100000"/>
              </a:lnSpc>
              <a:spcBef>
                <a:spcPts val="0"/>
              </a:spcBef>
              <a:spcAft>
                <a:spcPts val="1200"/>
              </a:spcAft>
              <a:buNone/>
            </a:pPr>
            <a:endParaRPr lang="en-US" sz="1800">
              <a:solidFill>
                <a:schemeClr val="bg1">
                  <a:lumMod val="95000"/>
                  <a:lumOff val="5000"/>
                </a:schemeClr>
              </a:solidFill>
              <a:latin typeface="+mj-lt"/>
              <a:ea typeface="+mn-lt"/>
              <a:cs typeface="+mn-lt"/>
            </a:endParaRPr>
          </a:p>
          <a:p>
            <a:pPr marL="0" indent="0">
              <a:lnSpc>
                <a:spcPct val="100000"/>
              </a:lnSpc>
              <a:spcBef>
                <a:spcPts val="0"/>
              </a:spcBef>
              <a:spcAft>
                <a:spcPts val="1200"/>
              </a:spcAft>
              <a:buNone/>
            </a:pPr>
            <a:r>
              <a:rPr lang="en-US" sz="1600">
                <a:solidFill>
                  <a:schemeClr val="bg1">
                    <a:lumMod val="95000"/>
                    <a:lumOff val="5000"/>
                  </a:schemeClr>
                </a:solidFill>
                <a:latin typeface="+mj-lt"/>
                <a:ea typeface="+mn-lt"/>
                <a:cs typeface="+mn-lt"/>
              </a:rPr>
              <a:t>Industry Council Leads– West MI Works!</a:t>
            </a:r>
          </a:p>
          <a:p>
            <a:pPr marL="0" indent="0">
              <a:lnSpc>
                <a:spcPct val="100000"/>
              </a:lnSpc>
              <a:spcBef>
                <a:spcPts val="0"/>
              </a:spcBef>
              <a:buNone/>
            </a:pPr>
            <a:r>
              <a:rPr lang="en-US" sz="1400" b="0">
                <a:solidFill>
                  <a:schemeClr val="bg1">
                    <a:lumMod val="95000"/>
                    <a:lumOff val="5000"/>
                  </a:schemeClr>
                </a:solidFill>
                <a:latin typeface="Calibri"/>
                <a:cs typeface="Calibri"/>
              </a:rPr>
              <a:t>Advanced manufacturing lead, Jerry Hill </a:t>
            </a:r>
          </a:p>
          <a:p>
            <a:pPr marL="0" indent="0">
              <a:lnSpc>
                <a:spcPct val="100000"/>
              </a:lnSpc>
              <a:spcBef>
                <a:spcPts val="0"/>
              </a:spcBef>
              <a:buNone/>
            </a:pPr>
            <a:r>
              <a:rPr lang="en-US" sz="1400" b="0">
                <a:solidFill>
                  <a:schemeClr val="bg1">
                    <a:lumMod val="95000"/>
                    <a:lumOff val="5000"/>
                  </a:schemeClr>
                </a:solidFill>
                <a:latin typeface="Calibri"/>
                <a:cs typeface="Calibri"/>
              </a:rPr>
              <a:t>Agribusiness lead, Karrie Brown </a:t>
            </a:r>
          </a:p>
          <a:p>
            <a:pPr marL="0" indent="0">
              <a:lnSpc>
                <a:spcPct val="100000"/>
              </a:lnSpc>
              <a:spcBef>
                <a:spcPts val="0"/>
              </a:spcBef>
              <a:buNone/>
            </a:pPr>
            <a:r>
              <a:rPr lang="en-US" sz="1400" b="0">
                <a:solidFill>
                  <a:schemeClr val="bg1">
                    <a:lumMod val="95000"/>
                    <a:lumOff val="5000"/>
                  </a:schemeClr>
                </a:solidFill>
                <a:latin typeface="Calibri"/>
                <a:cs typeface="Calibri"/>
              </a:rPr>
              <a:t>Construction lead, Mac Dodds </a:t>
            </a:r>
          </a:p>
          <a:p>
            <a:pPr marL="0" indent="0">
              <a:lnSpc>
                <a:spcPct val="100000"/>
              </a:lnSpc>
              <a:spcBef>
                <a:spcPts val="0"/>
              </a:spcBef>
              <a:buNone/>
            </a:pPr>
            <a:r>
              <a:rPr lang="en-US" sz="1400" b="0">
                <a:solidFill>
                  <a:schemeClr val="bg1">
                    <a:lumMod val="95000"/>
                    <a:lumOff val="5000"/>
                  </a:schemeClr>
                </a:solidFill>
                <a:latin typeface="Calibri"/>
                <a:cs typeface="Calibri"/>
              </a:rPr>
              <a:t>Health sciences lead, Trevor Mier </a:t>
            </a:r>
          </a:p>
          <a:p>
            <a:pPr marL="0" indent="0">
              <a:lnSpc>
                <a:spcPct val="100000"/>
              </a:lnSpc>
              <a:spcBef>
                <a:spcPts val="0"/>
              </a:spcBef>
              <a:buNone/>
            </a:pPr>
            <a:r>
              <a:rPr lang="en-US" sz="1400" b="0">
                <a:solidFill>
                  <a:schemeClr val="bg1">
                    <a:lumMod val="95000"/>
                    <a:lumOff val="5000"/>
                  </a:schemeClr>
                </a:solidFill>
                <a:latin typeface="Calibri"/>
                <a:cs typeface="Calibri"/>
              </a:rPr>
              <a:t>Information technology lead, John Rumery </a:t>
            </a:r>
          </a:p>
          <a:p>
            <a:pPr marL="0" indent="0">
              <a:lnSpc>
                <a:spcPct val="100000"/>
              </a:lnSpc>
              <a:spcBef>
                <a:spcPts val="0"/>
              </a:spcBef>
              <a:buNone/>
            </a:pPr>
            <a:endParaRPr lang="en-US" sz="1400" b="0">
              <a:solidFill>
                <a:schemeClr val="bg1">
                  <a:lumMod val="95000"/>
                  <a:lumOff val="5000"/>
                </a:schemeClr>
              </a:solidFill>
              <a:latin typeface="Calibri"/>
              <a:cs typeface="Calibri"/>
            </a:endParaRPr>
          </a:p>
          <a:p>
            <a:pPr marL="0" indent="0" algn="l">
              <a:buNone/>
            </a:pPr>
            <a:r>
              <a:rPr lang="en-US" sz="1600">
                <a:solidFill>
                  <a:schemeClr val="bg1">
                    <a:lumMod val="95000"/>
                    <a:lumOff val="5000"/>
                  </a:schemeClr>
                </a:solidFill>
                <a:latin typeface="Century Gothic"/>
                <a:cs typeface="Calibri"/>
              </a:rPr>
              <a:t>Intermediate Schools Districts (ISDs)</a:t>
            </a:r>
          </a:p>
          <a:p>
            <a:pPr marL="0" indent="0" algn="l">
              <a:spcBef>
                <a:spcPts val="0"/>
              </a:spcBef>
              <a:buNone/>
            </a:pPr>
            <a:endParaRPr lang="en-US" sz="1400" b="0">
              <a:solidFill>
                <a:schemeClr val="bg1">
                  <a:lumMod val="95000"/>
                  <a:lumOff val="5000"/>
                </a:schemeClr>
              </a:solidFill>
              <a:latin typeface="Calibri" panose="020F0502020204030204" pitchFamily="34" charset="0"/>
              <a:cs typeface="Calibri" panose="020F0502020204030204" pitchFamily="34" charset="0"/>
            </a:endParaRPr>
          </a:p>
          <a:p>
            <a:pPr marL="0" indent="0" algn="l">
              <a:spcBef>
                <a:spcPts val="0"/>
              </a:spcBef>
              <a:buNone/>
            </a:pPr>
            <a:r>
              <a:rPr lang="en-US" sz="1400" b="0">
                <a:solidFill>
                  <a:schemeClr val="bg1">
                    <a:lumMod val="95000"/>
                    <a:lumOff val="5000"/>
                  </a:schemeClr>
                </a:solidFill>
                <a:latin typeface="Calibri" panose="020F0502020204030204" pitchFamily="34" charset="0"/>
                <a:cs typeface="Calibri" panose="020F0502020204030204" pitchFamily="34" charset="0"/>
              </a:rPr>
              <a:t>Allegan Area Educational Services Agency, Beth Johnston</a:t>
            </a:r>
          </a:p>
          <a:p>
            <a:pPr marL="0" indent="0" algn="l">
              <a:spcBef>
                <a:spcPts val="0"/>
              </a:spcBef>
              <a:buNone/>
            </a:pPr>
            <a:r>
              <a:rPr lang="en-US" sz="1400" b="0">
                <a:solidFill>
                  <a:schemeClr val="bg1">
                    <a:lumMod val="95000"/>
                    <a:lumOff val="5000"/>
                  </a:schemeClr>
                </a:solidFill>
                <a:latin typeface="Calibri" panose="020F0502020204030204" pitchFamily="34" charset="0"/>
                <a:cs typeface="Calibri" panose="020F0502020204030204" pitchFamily="34" charset="0"/>
              </a:rPr>
              <a:t>Barry ISD, Rich Franklin</a:t>
            </a:r>
          </a:p>
          <a:p>
            <a:pPr marL="0" indent="0" algn="l">
              <a:spcBef>
                <a:spcPts val="0"/>
              </a:spcBef>
              <a:buNone/>
            </a:pPr>
            <a:r>
              <a:rPr lang="en-US" sz="1400" b="0">
                <a:solidFill>
                  <a:schemeClr val="bg1">
                    <a:lumMod val="95000"/>
                    <a:lumOff val="5000"/>
                  </a:schemeClr>
                </a:solidFill>
                <a:latin typeface="Calibri" panose="020F0502020204030204" pitchFamily="34" charset="0"/>
                <a:cs typeface="Calibri" panose="020F0502020204030204" pitchFamily="34" charset="0"/>
              </a:rPr>
              <a:t>Ionia ISD, Ashli Jordan </a:t>
            </a:r>
          </a:p>
          <a:p>
            <a:pPr marL="0" indent="0" algn="l">
              <a:spcBef>
                <a:spcPts val="0"/>
              </a:spcBef>
              <a:buNone/>
            </a:pPr>
            <a:r>
              <a:rPr lang="en-US" sz="1400" b="0">
                <a:solidFill>
                  <a:schemeClr val="bg1">
                    <a:lumMod val="95000"/>
                    <a:lumOff val="5000"/>
                  </a:schemeClr>
                </a:solidFill>
                <a:latin typeface="Calibri" panose="020F0502020204030204" pitchFamily="34" charset="0"/>
                <a:cs typeface="Calibri" panose="020F0502020204030204" pitchFamily="34" charset="0"/>
              </a:rPr>
              <a:t>Kent ISD, Eric </a:t>
            </a:r>
            <a:r>
              <a:rPr lang="en-US" sz="1400" b="0" err="1">
                <a:solidFill>
                  <a:schemeClr val="bg1">
                    <a:lumMod val="95000"/>
                    <a:lumOff val="5000"/>
                  </a:schemeClr>
                </a:solidFill>
                <a:latin typeface="Calibri" panose="020F0502020204030204" pitchFamily="34" charset="0"/>
                <a:cs typeface="Calibri" panose="020F0502020204030204" pitchFamily="34" charset="0"/>
              </a:rPr>
              <a:t>Kelliher</a:t>
            </a:r>
            <a:endParaRPr lang="en-US" sz="1400" b="0">
              <a:solidFill>
                <a:schemeClr val="bg1">
                  <a:lumMod val="95000"/>
                  <a:lumOff val="5000"/>
                </a:schemeClr>
              </a:solidFill>
              <a:latin typeface="Calibri" panose="020F0502020204030204" pitchFamily="34" charset="0"/>
              <a:cs typeface="Calibri" panose="020F0502020204030204" pitchFamily="34" charset="0"/>
            </a:endParaRPr>
          </a:p>
          <a:p>
            <a:pPr marL="0" indent="0" algn="l">
              <a:spcBef>
                <a:spcPts val="0"/>
              </a:spcBef>
              <a:buNone/>
            </a:pPr>
            <a:r>
              <a:rPr lang="en-US" sz="1400" b="0">
                <a:solidFill>
                  <a:schemeClr val="bg1">
                    <a:lumMod val="95000"/>
                    <a:lumOff val="5000"/>
                  </a:schemeClr>
                </a:solidFill>
                <a:latin typeface="Calibri" panose="020F0502020204030204" pitchFamily="34" charset="0"/>
                <a:cs typeface="Calibri" panose="020F0502020204030204" pitchFamily="34" charset="0"/>
              </a:rPr>
              <a:t>Montcalm Area ISD, Penny Dora</a:t>
            </a:r>
          </a:p>
          <a:p>
            <a:pPr marL="0" indent="0" algn="l">
              <a:spcBef>
                <a:spcPts val="0"/>
              </a:spcBef>
              <a:buNone/>
            </a:pPr>
            <a:r>
              <a:rPr lang="en-US" sz="1400" b="0">
                <a:solidFill>
                  <a:schemeClr val="bg1">
                    <a:lumMod val="95000"/>
                    <a:lumOff val="5000"/>
                  </a:schemeClr>
                </a:solidFill>
                <a:latin typeface="Calibri" panose="020F0502020204030204" pitchFamily="34" charset="0"/>
                <a:cs typeface="Calibri" panose="020F0502020204030204" pitchFamily="34" charset="0"/>
              </a:rPr>
              <a:t>Muskegon Area ISD, Steven </a:t>
            </a:r>
            <a:r>
              <a:rPr lang="en-US" sz="1400" b="0" err="1">
                <a:solidFill>
                  <a:schemeClr val="bg1">
                    <a:lumMod val="95000"/>
                    <a:lumOff val="5000"/>
                  </a:schemeClr>
                </a:solidFill>
                <a:latin typeface="Calibri" panose="020F0502020204030204" pitchFamily="34" charset="0"/>
                <a:cs typeface="Calibri" panose="020F0502020204030204" pitchFamily="34" charset="0"/>
              </a:rPr>
              <a:t>Pettifor</a:t>
            </a:r>
            <a:endParaRPr lang="en-US" sz="1400" b="0">
              <a:solidFill>
                <a:schemeClr val="bg1">
                  <a:lumMod val="95000"/>
                  <a:lumOff val="5000"/>
                </a:schemeClr>
              </a:solidFill>
              <a:latin typeface="Calibri" panose="020F0502020204030204" pitchFamily="34" charset="0"/>
              <a:cs typeface="Calibri" panose="020F0502020204030204" pitchFamily="34" charset="0"/>
            </a:endParaRPr>
          </a:p>
          <a:p>
            <a:pPr marL="0" indent="0" algn="l">
              <a:spcBef>
                <a:spcPts val="0"/>
              </a:spcBef>
              <a:buNone/>
            </a:pPr>
            <a:r>
              <a:rPr lang="en-US" sz="1400" b="0">
                <a:solidFill>
                  <a:schemeClr val="bg1">
                    <a:lumMod val="95000"/>
                    <a:lumOff val="5000"/>
                  </a:schemeClr>
                </a:solidFill>
                <a:latin typeface="Calibri" panose="020F0502020204030204" pitchFamily="34" charset="0"/>
                <a:cs typeface="Calibri" panose="020F0502020204030204" pitchFamily="34" charset="0"/>
              </a:rPr>
              <a:t>Ottawa Area ISD, David Ladd</a:t>
            </a:r>
            <a:endParaRPr lang="en-US" sz="1400" b="0">
              <a:solidFill>
                <a:schemeClr val="bg1">
                  <a:lumMod val="95000"/>
                  <a:lumOff val="5000"/>
                </a:schemeClr>
              </a:solidFill>
              <a:latin typeface="Calibri"/>
              <a:cs typeface="Calibri"/>
            </a:endParaRPr>
          </a:p>
          <a:p>
            <a:pPr marL="457200" lvl="1" indent="0">
              <a:buNone/>
            </a:pPr>
            <a:endParaRPr lang="en-US" sz="1800">
              <a:solidFill>
                <a:schemeClr val="bg1">
                  <a:lumMod val="95000"/>
                  <a:lumOff val="5000"/>
                </a:schemeClr>
              </a:solidFill>
              <a:latin typeface="Calibri Light" panose="020F0302020204030204" pitchFamily="34" charset="0"/>
              <a:cs typeface="Calibri Light" panose="020F0302020204030204" pitchFamily="34" charset="0"/>
            </a:endParaRPr>
          </a:p>
        </p:txBody>
      </p:sp>
      <p:sp>
        <p:nvSpPr>
          <p:cNvPr id="7" name="Content Placeholder 2">
            <a:extLst>
              <a:ext uri="{FF2B5EF4-FFF2-40B4-BE49-F238E27FC236}">
                <a16:creationId xmlns:a16="http://schemas.microsoft.com/office/drawing/2014/main" id="{B04CB146-645D-F24B-9C6A-6B1EC7207F36}"/>
              </a:ext>
            </a:extLst>
          </p:cNvPr>
          <p:cNvSpPr txBox="1">
            <a:spLocks/>
          </p:cNvSpPr>
          <p:nvPr/>
        </p:nvSpPr>
        <p:spPr>
          <a:xfrm>
            <a:off x="5658209" y="1521654"/>
            <a:ext cx="5834937" cy="3586090"/>
          </a:xfrm>
          <a:prstGeom prst="rect">
            <a:avLst/>
          </a:prstGeom>
        </p:spPr>
        <p:txBody>
          <a:bodyPr lIns="91440" tIns="45720" rIns="91440" bIns="45720" anchor="t">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1700" b="1">
                <a:solidFill>
                  <a:schemeClr val="bg1">
                    <a:lumMod val="95000"/>
                    <a:lumOff val="5000"/>
                  </a:schemeClr>
                </a:solidFill>
                <a:latin typeface="Century Gothic"/>
                <a:cs typeface="Calibri"/>
              </a:rPr>
              <a:t>Employer Champions</a:t>
            </a:r>
          </a:p>
          <a:p>
            <a:pPr marL="0" indent="0">
              <a:lnSpc>
                <a:spcPct val="100000"/>
              </a:lnSpc>
              <a:spcBef>
                <a:spcPts val="0"/>
              </a:spcBef>
              <a:buNone/>
            </a:pPr>
            <a:endParaRPr lang="en-US" sz="800">
              <a:solidFill>
                <a:schemeClr val="bg1">
                  <a:lumMod val="95000"/>
                  <a:lumOff val="5000"/>
                </a:schemeClr>
              </a:solidFill>
              <a:latin typeface="Calibri" panose="020F0502020204030204" pitchFamily="34" charset="0"/>
              <a:cs typeface="Calibri" panose="020F0502020204030204" pitchFamily="34" charset="0"/>
            </a:endParaRPr>
          </a:p>
          <a:p>
            <a:pPr marL="0" indent="0">
              <a:lnSpc>
                <a:spcPct val="100000"/>
              </a:lnSpc>
              <a:spcBef>
                <a:spcPts val="0"/>
              </a:spcBef>
              <a:buNone/>
            </a:pPr>
            <a:r>
              <a:rPr lang="en-US" sz="1500">
                <a:solidFill>
                  <a:schemeClr val="bg1">
                    <a:lumMod val="95000"/>
                    <a:lumOff val="5000"/>
                  </a:schemeClr>
                </a:solidFill>
                <a:latin typeface="Calibri"/>
                <a:cs typeface="Calibri"/>
              </a:rPr>
              <a:t>Advanced Manufacturing</a:t>
            </a:r>
          </a:p>
          <a:p>
            <a:pPr marL="457200" lvl="1" indent="0">
              <a:lnSpc>
                <a:spcPct val="100000"/>
              </a:lnSpc>
              <a:spcBef>
                <a:spcPts val="0"/>
              </a:spcBef>
              <a:buNone/>
            </a:pPr>
            <a:r>
              <a:rPr lang="en-US" sz="1500" b="0">
                <a:solidFill>
                  <a:schemeClr val="bg1">
                    <a:lumMod val="95000"/>
                    <a:lumOff val="5000"/>
                  </a:schemeClr>
                </a:solidFill>
                <a:latin typeface="Calibri"/>
                <a:cs typeface="Calibri"/>
              </a:rPr>
              <a:t>Dave </a:t>
            </a:r>
            <a:r>
              <a:rPr lang="en-US" sz="1500" b="0" err="1">
                <a:solidFill>
                  <a:schemeClr val="bg1">
                    <a:lumMod val="95000"/>
                    <a:lumOff val="5000"/>
                  </a:schemeClr>
                </a:solidFill>
                <a:latin typeface="Calibri"/>
                <a:cs typeface="Calibri"/>
              </a:rPr>
              <a:t>Thelen</a:t>
            </a:r>
            <a:r>
              <a:rPr lang="en-US" sz="1500" b="0">
                <a:solidFill>
                  <a:schemeClr val="bg1">
                    <a:lumMod val="95000"/>
                    <a:lumOff val="5000"/>
                  </a:schemeClr>
                </a:solidFill>
                <a:latin typeface="Calibri"/>
                <a:cs typeface="Calibri"/>
              </a:rPr>
              <a:t>, GR Tooling and Automation</a:t>
            </a:r>
          </a:p>
          <a:p>
            <a:pPr marL="457200" lvl="1" indent="0">
              <a:lnSpc>
                <a:spcPct val="100000"/>
              </a:lnSpc>
              <a:spcBef>
                <a:spcPts val="0"/>
              </a:spcBef>
              <a:buNone/>
            </a:pPr>
            <a:r>
              <a:rPr lang="en-US" sz="1500" b="0">
                <a:solidFill>
                  <a:schemeClr val="bg1">
                    <a:lumMod val="95000"/>
                    <a:lumOff val="5000"/>
                  </a:schemeClr>
                </a:solidFill>
                <a:latin typeface="Calibri"/>
                <a:cs typeface="Calibri"/>
              </a:rPr>
              <a:t>Mike Stevens, Rockwell Automation</a:t>
            </a:r>
            <a:endParaRPr lang="en-US" sz="1500" b="0">
              <a:solidFill>
                <a:schemeClr val="bg1">
                  <a:lumMod val="95000"/>
                  <a:lumOff val="5000"/>
                </a:schemeClr>
              </a:solidFill>
              <a:latin typeface="Calibri" panose="020F0502020204030204" pitchFamily="34" charset="0"/>
              <a:cs typeface="Calibri" panose="020F0502020204030204" pitchFamily="34" charset="0"/>
            </a:endParaRPr>
          </a:p>
          <a:p>
            <a:pPr marL="457200" lvl="1" indent="0">
              <a:lnSpc>
                <a:spcPct val="100000"/>
              </a:lnSpc>
              <a:spcBef>
                <a:spcPts val="0"/>
              </a:spcBef>
              <a:buNone/>
            </a:pPr>
            <a:endParaRPr lang="en-US" sz="800" b="0">
              <a:solidFill>
                <a:schemeClr val="bg1">
                  <a:lumMod val="95000"/>
                  <a:lumOff val="5000"/>
                </a:schemeClr>
              </a:solidFill>
              <a:latin typeface="Calibri" panose="020F0502020204030204" pitchFamily="34" charset="0"/>
              <a:cs typeface="Calibri" panose="020F0502020204030204" pitchFamily="34" charset="0"/>
            </a:endParaRPr>
          </a:p>
          <a:p>
            <a:pPr marL="0" indent="0">
              <a:lnSpc>
                <a:spcPct val="100000"/>
              </a:lnSpc>
              <a:spcBef>
                <a:spcPts val="0"/>
              </a:spcBef>
              <a:buNone/>
            </a:pPr>
            <a:r>
              <a:rPr lang="en-US" sz="1500">
                <a:solidFill>
                  <a:schemeClr val="bg1">
                    <a:lumMod val="95000"/>
                    <a:lumOff val="5000"/>
                  </a:schemeClr>
                </a:solidFill>
                <a:latin typeface="Calibri"/>
                <a:cs typeface="Calibri"/>
              </a:rPr>
              <a:t>Agribusiness</a:t>
            </a:r>
            <a:endParaRPr lang="en-US" sz="1500" b="0">
              <a:solidFill>
                <a:schemeClr val="bg1">
                  <a:lumMod val="95000"/>
                  <a:lumOff val="5000"/>
                </a:schemeClr>
              </a:solidFill>
              <a:ea typeface="+mn-lt"/>
              <a:cs typeface="+mn-lt"/>
            </a:endParaRPr>
          </a:p>
          <a:p>
            <a:pPr marL="457200" lvl="1" indent="0">
              <a:lnSpc>
                <a:spcPct val="100000"/>
              </a:lnSpc>
              <a:spcBef>
                <a:spcPts val="0"/>
              </a:spcBef>
              <a:buNone/>
            </a:pPr>
            <a:r>
              <a:rPr lang="en-US" sz="1500" b="0">
                <a:solidFill>
                  <a:schemeClr val="bg1">
                    <a:lumMod val="95000"/>
                    <a:lumOff val="5000"/>
                  </a:schemeClr>
                </a:solidFill>
                <a:latin typeface="Calibri"/>
                <a:cs typeface="Calibri"/>
              </a:rPr>
              <a:t>Mary </a:t>
            </a:r>
            <a:r>
              <a:rPr lang="en-US" sz="1500" b="0" err="1">
                <a:solidFill>
                  <a:schemeClr val="bg1">
                    <a:lumMod val="95000"/>
                    <a:lumOff val="5000"/>
                  </a:schemeClr>
                </a:solidFill>
                <a:latin typeface="Calibri"/>
                <a:cs typeface="Calibri"/>
              </a:rPr>
              <a:t>Rottschafer</a:t>
            </a:r>
            <a:r>
              <a:rPr lang="en-US" sz="1500" b="0">
                <a:solidFill>
                  <a:schemeClr val="bg1">
                    <a:lumMod val="95000"/>
                    <a:lumOff val="5000"/>
                  </a:schemeClr>
                </a:solidFill>
                <a:latin typeface="Calibri"/>
                <a:cs typeface="Calibri"/>
              </a:rPr>
              <a:t>, Critter Barn</a:t>
            </a:r>
            <a:endParaRPr lang="en-US">
              <a:solidFill>
                <a:schemeClr val="bg1">
                  <a:lumMod val="95000"/>
                  <a:lumOff val="5000"/>
                </a:schemeClr>
              </a:solidFill>
            </a:endParaRPr>
          </a:p>
          <a:p>
            <a:pPr marL="457200" lvl="1" indent="0">
              <a:lnSpc>
                <a:spcPct val="100000"/>
              </a:lnSpc>
              <a:spcBef>
                <a:spcPts val="0"/>
              </a:spcBef>
              <a:buNone/>
            </a:pPr>
            <a:endParaRPr lang="en-US" sz="800" b="0">
              <a:solidFill>
                <a:schemeClr val="bg1">
                  <a:lumMod val="95000"/>
                  <a:lumOff val="5000"/>
                </a:schemeClr>
              </a:solidFill>
              <a:latin typeface="Calibri"/>
              <a:cs typeface="Calibri"/>
            </a:endParaRPr>
          </a:p>
          <a:p>
            <a:pPr marL="0" indent="0">
              <a:lnSpc>
                <a:spcPct val="100000"/>
              </a:lnSpc>
              <a:spcBef>
                <a:spcPts val="0"/>
              </a:spcBef>
              <a:buNone/>
            </a:pPr>
            <a:r>
              <a:rPr lang="en-US" sz="1500">
                <a:solidFill>
                  <a:schemeClr val="bg1">
                    <a:lumMod val="95000"/>
                    <a:lumOff val="5000"/>
                  </a:schemeClr>
                </a:solidFill>
                <a:latin typeface="Calibri"/>
                <a:cs typeface="Calibri"/>
              </a:rPr>
              <a:t>Construction</a:t>
            </a:r>
            <a:endParaRPr lang="en-US">
              <a:solidFill>
                <a:schemeClr val="bg1">
                  <a:lumMod val="95000"/>
                  <a:lumOff val="5000"/>
                </a:schemeClr>
              </a:solidFill>
              <a:latin typeface="Calibri"/>
              <a:cs typeface="Calibri"/>
            </a:endParaRPr>
          </a:p>
          <a:p>
            <a:pPr marL="457200" lvl="1" indent="0">
              <a:lnSpc>
                <a:spcPct val="100000"/>
              </a:lnSpc>
              <a:spcBef>
                <a:spcPts val="0"/>
              </a:spcBef>
              <a:buNone/>
            </a:pPr>
            <a:r>
              <a:rPr lang="en-US" sz="1500" b="0">
                <a:solidFill>
                  <a:schemeClr val="bg1">
                    <a:lumMod val="95000"/>
                    <a:lumOff val="5000"/>
                  </a:schemeClr>
                </a:solidFill>
                <a:latin typeface="Calibri"/>
                <a:cs typeface="Calibri"/>
              </a:rPr>
              <a:t>Kevin Lutz, </a:t>
            </a:r>
            <a:r>
              <a:rPr lang="en-US" sz="1500" b="0" err="1">
                <a:solidFill>
                  <a:schemeClr val="bg1">
                    <a:lumMod val="95000"/>
                    <a:lumOff val="5000"/>
                  </a:schemeClr>
                </a:solidFill>
                <a:latin typeface="Calibri"/>
                <a:cs typeface="Calibri"/>
              </a:rPr>
              <a:t>Feyen</a:t>
            </a:r>
            <a:r>
              <a:rPr lang="en-US" sz="1500" b="0">
                <a:solidFill>
                  <a:schemeClr val="bg1">
                    <a:lumMod val="95000"/>
                    <a:lumOff val="5000"/>
                  </a:schemeClr>
                </a:solidFill>
                <a:latin typeface="Calibri"/>
                <a:cs typeface="Calibri"/>
              </a:rPr>
              <a:t> Zylstra</a:t>
            </a:r>
          </a:p>
          <a:p>
            <a:pPr marL="457200" lvl="1" indent="0">
              <a:lnSpc>
                <a:spcPct val="100000"/>
              </a:lnSpc>
              <a:spcBef>
                <a:spcPts val="0"/>
              </a:spcBef>
              <a:buNone/>
            </a:pPr>
            <a:r>
              <a:rPr lang="en-US" sz="1500" b="0">
                <a:solidFill>
                  <a:schemeClr val="bg1">
                    <a:lumMod val="95000"/>
                    <a:lumOff val="5000"/>
                  </a:schemeClr>
                </a:solidFill>
                <a:latin typeface="Calibri"/>
                <a:cs typeface="Calibri"/>
              </a:rPr>
              <a:t>John A. Hartwell, Operating Engineers Local 324</a:t>
            </a:r>
          </a:p>
          <a:p>
            <a:pPr marL="457200" lvl="1" indent="0">
              <a:lnSpc>
                <a:spcPct val="100000"/>
              </a:lnSpc>
              <a:spcBef>
                <a:spcPts val="0"/>
              </a:spcBef>
              <a:buNone/>
            </a:pPr>
            <a:endParaRPr lang="en-US" sz="800" b="0">
              <a:solidFill>
                <a:schemeClr val="bg1">
                  <a:lumMod val="95000"/>
                  <a:lumOff val="5000"/>
                </a:schemeClr>
              </a:solidFill>
              <a:latin typeface="Calibri" panose="020F0502020204030204" pitchFamily="34" charset="0"/>
              <a:cs typeface="Calibri" panose="020F0502020204030204" pitchFamily="34" charset="0"/>
            </a:endParaRPr>
          </a:p>
          <a:p>
            <a:pPr marL="0" indent="0">
              <a:lnSpc>
                <a:spcPct val="100000"/>
              </a:lnSpc>
              <a:spcBef>
                <a:spcPts val="0"/>
              </a:spcBef>
              <a:buNone/>
            </a:pPr>
            <a:r>
              <a:rPr lang="en-US" sz="1500">
                <a:solidFill>
                  <a:schemeClr val="bg1">
                    <a:lumMod val="95000"/>
                    <a:lumOff val="5000"/>
                  </a:schemeClr>
                </a:solidFill>
                <a:latin typeface="Calibri"/>
                <a:cs typeface="Calibri"/>
              </a:rPr>
              <a:t>Health Sciences </a:t>
            </a:r>
            <a:endParaRPr lang="en-US" sz="1500">
              <a:solidFill>
                <a:schemeClr val="bg1">
                  <a:lumMod val="95000"/>
                  <a:lumOff val="5000"/>
                </a:schemeClr>
              </a:solidFill>
              <a:latin typeface="Calibri" panose="020F0502020204030204" pitchFamily="34" charset="0"/>
              <a:cs typeface="Calibri" panose="020F0502020204030204" pitchFamily="34" charset="0"/>
            </a:endParaRPr>
          </a:p>
          <a:p>
            <a:pPr marL="457200" lvl="1" indent="0">
              <a:lnSpc>
                <a:spcPct val="100000"/>
              </a:lnSpc>
              <a:spcBef>
                <a:spcPts val="0"/>
              </a:spcBef>
              <a:buNone/>
            </a:pPr>
            <a:r>
              <a:rPr lang="en-US" sz="1500" b="0">
                <a:solidFill>
                  <a:schemeClr val="bg1">
                    <a:lumMod val="95000"/>
                    <a:lumOff val="5000"/>
                  </a:schemeClr>
                </a:solidFill>
                <a:latin typeface="Calibri"/>
                <a:cs typeface="Calibri"/>
              </a:rPr>
              <a:t>Kelly Elkins, Trinity Health</a:t>
            </a:r>
          </a:p>
          <a:p>
            <a:pPr marL="457200" lvl="1" indent="0">
              <a:lnSpc>
                <a:spcPct val="100000"/>
              </a:lnSpc>
              <a:spcBef>
                <a:spcPts val="0"/>
              </a:spcBef>
              <a:buNone/>
            </a:pPr>
            <a:r>
              <a:rPr lang="en-US" sz="1500" b="0">
                <a:solidFill>
                  <a:schemeClr val="bg1">
                    <a:lumMod val="95000"/>
                    <a:lumOff val="5000"/>
                  </a:schemeClr>
                </a:solidFill>
                <a:latin typeface="Calibri"/>
                <a:cs typeface="Calibri"/>
              </a:rPr>
              <a:t>Rob Ayotte, </a:t>
            </a:r>
            <a:r>
              <a:rPr lang="en-US" sz="1500" b="0" err="1">
                <a:solidFill>
                  <a:schemeClr val="bg1">
                    <a:lumMod val="95000"/>
                    <a:lumOff val="5000"/>
                  </a:schemeClr>
                </a:solidFill>
                <a:latin typeface="Calibri"/>
                <a:cs typeface="Calibri"/>
              </a:rPr>
              <a:t>Corewell</a:t>
            </a:r>
            <a:r>
              <a:rPr lang="en-US" sz="1500" b="0">
                <a:solidFill>
                  <a:schemeClr val="bg1">
                    <a:lumMod val="95000"/>
                    <a:lumOff val="5000"/>
                  </a:schemeClr>
                </a:solidFill>
                <a:latin typeface="Calibri"/>
                <a:cs typeface="Calibri"/>
              </a:rPr>
              <a:t> Health</a:t>
            </a:r>
          </a:p>
          <a:p>
            <a:pPr marL="457200" lvl="1" indent="0">
              <a:lnSpc>
                <a:spcPct val="100000"/>
              </a:lnSpc>
              <a:spcBef>
                <a:spcPts val="0"/>
              </a:spcBef>
              <a:buNone/>
            </a:pPr>
            <a:r>
              <a:rPr lang="en-US" sz="1500" b="0">
                <a:solidFill>
                  <a:schemeClr val="bg1">
                    <a:lumMod val="95000"/>
                    <a:lumOff val="5000"/>
                  </a:schemeClr>
                </a:solidFill>
                <a:latin typeface="Calibri"/>
                <a:cs typeface="Calibri"/>
              </a:rPr>
              <a:t>Steven Smith, University of Michigan Health - West</a:t>
            </a:r>
          </a:p>
          <a:p>
            <a:pPr marL="457200" lvl="1" indent="0">
              <a:lnSpc>
                <a:spcPct val="100000"/>
              </a:lnSpc>
              <a:spcBef>
                <a:spcPts val="0"/>
              </a:spcBef>
              <a:buNone/>
            </a:pPr>
            <a:endParaRPr lang="en-US" sz="800">
              <a:solidFill>
                <a:schemeClr val="bg1">
                  <a:lumMod val="95000"/>
                  <a:lumOff val="5000"/>
                </a:schemeClr>
              </a:solidFill>
              <a:latin typeface="Calibri" panose="020F0502020204030204" pitchFamily="34" charset="0"/>
              <a:cs typeface="Calibri" panose="020F0502020204030204" pitchFamily="34" charset="0"/>
            </a:endParaRPr>
          </a:p>
          <a:p>
            <a:pPr marL="0" indent="0">
              <a:lnSpc>
                <a:spcPct val="100000"/>
              </a:lnSpc>
              <a:spcBef>
                <a:spcPts val="0"/>
              </a:spcBef>
              <a:buNone/>
            </a:pPr>
            <a:r>
              <a:rPr lang="en-US" sz="1500">
                <a:solidFill>
                  <a:schemeClr val="bg1">
                    <a:lumMod val="95000"/>
                    <a:lumOff val="5000"/>
                  </a:schemeClr>
                </a:solidFill>
                <a:latin typeface="Calibri"/>
                <a:cs typeface="Calibri"/>
              </a:rPr>
              <a:t>Information Technology</a:t>
            </a:r>
          </a:p>
          <a:p>
            <a:pPr marL="457200" lvl="1" indent="0">
              <a:lnSpc>
                <a:spcPct val="100000"/>
              </a:lnSpc>
              <a:spcBef>
                <a:spcPts val="0"/>
              </a:spcBef>
              <a:buNone/>
            </a:pPr>
            <a:r>
              <a:rPr lang="en-US" sz="1500" b="0">
                <a:solidFill>
                  <a:schemeClr val="bg1">
                    <a:lumMod val="95000"/>
                    <a:lumOff val="5000"/>
                  </a:schemeClr>
                </a:solidFill>
                <a:latin typeface="Calibri"/>
                <a:cs typeface="Calibri"/>
              </a:rPr>
              <a:t>Sharon </a:t>
            </a:r>
            <a:r>
              <a:rPr lang="en-US" sz="1500" b="0" err="1">
                <a:solidFill>
                  <a:schemeClr val="bg1">
                    <a:lumMod val="95000"/>
                    <a:lumOff val="5000"/>
                  </a:schemeClr>
                </a:solidFill>
                <a:latin typeface="Calibri"/>
                <a:cs typeface="Calibri"/>
              </a:rPr>
              <a:t>Vriend</a:t>
            </a:r>
            <a:r>
              <a:rPr lang="en-US" sz="1500" b="0">
                <a:solidFill>
                  <a:schemeClr val="bg1">
                    <a:lumMod val="95000"/>
                    <a:lumOff val="5000"/>
                  </a:schemeClr>
                </a:solidFill>
                <a:latin typeface="Calibri"/>
                <a:cs typeface="Calibri"/>
              </a:rPr>
              <a:t>-Robinette, Spectrum Health Information Technology</a:t>
            </a:r>
          </a:p>
          <a:p>
            <a:pPr marL="457200" lvl="1" indent="0">
              <a:lnSpc>
                <a:spcPct val="100000"/>
              </a:lnSpc>
              <a:spcBef>
                <a:spcPts val="0"/>
              </a:spcBef>
              <a:spcAft>
                <a:spcPts val="1200"/>
              </a:spcAft>
              <a:buNone/>
            </a:pPr>
            <a:endParaRPr lang="en-US" sz="1800" b="0">
              <a:solidFill>
                <a:schemeClr val="bg1">
                  <a:lumMod val="95000"/>
                  <a:lumOff val="5000"/>
                </a:schemeClr>
              </a:solidFill>
              <a:latin typeface="Calibri" panose="020F0502020204030204" pitchFamily="34" charset="0"/>
              <a:cs typeface="Calibri" panose="020F0502020204030204" pitchFamily="34" charset="0"/>
            </a:endParaRPr>
          </a:p>
          <a:p>
            <a:pPr marL="457200" lvl="1" indent="0">
              <a:lnSpc>
                <a:spcPct val="100000"/>
              </a:lnSpc>
              <a:spcBef>
                <a:spcPts val="0"/>
              </a:spcBef>
              <a:spcAft>
                <a:spcPts val="1200"/>
              </a:spcAft>
              <a:buNone/>
            </a:pPr>
            <a:endParaRPr lang="en-US" sz="1800" b="0">
              <a:solidFill>
                <a:schemeClr val="bg1">
                  <a:lumMod val="95000"/>
                  <a:lumOff val="5000"/>
                </a:schemeClr>
              </a:solidFill>
            </a:endParaRPr>
          </a:p>
        </p:txBody>
      </p:sp>
      <p:sp>
        <p:nvSpPr>
          <p:cNvPr id="16" name="Title 3">
            <a:extLst>
              <a:ext uri="{FF2B5EF4-FFF2-40B4-BE49-F238E27FC236}">
                <a16:creationId xmlns:a16="http://schemas.microsoft.com/office/drawing/2014/main" id="{9E8707B7-AE3F-8D5B-CEAB-C5297DBDE67F}"/>
              </a:ext>
            </a:extLst>
          </p:cNvPr>
          <p:cNvSpPr>
            <a:spLocks noGrp="1"/>
          </p:cNvSpPr>
          <p:nvPr/>
        </p:nvSpPr>
        <p:spPr>
          <a:xfrm>
            <a:off x="849086" y="332902"/>
            <a:ext cx="6748472" cy="770858"/>
          </a:xfrm>
          <a:prstGeom prst="rect">
            <a:avLst/>
          </a:prstGeom>
        </p:spPr>
        <p:txBody>
          <a:bodyPr/>
          <a:lstStyle>
            <a:lvl1pPr algn="l" defTabSz="914400" rtl="0" eaLnBrk="1" latinLnBrk="0" hangingPunct="1">
              <a:spcBef>
                <a:spcPct val="0"/>
              </a:spcBef>
              <a:buNone/>
              <a:defRPr sz="4000" b="0" i="0" kern="1200" baseline="0">
                <a:solidFill>
                  <a:srgbClr val="3F5666"/>
                </a:solidFill>
                <a:latin typeface="Century Gothic" panose="020B0502020202020204" pitchFamily="34" charset="0"/>
                <a:ea typeface="+mj-ea"/>
                <a:cs typeface="Arial" panose="020B0604020202020204" pitchFamily="34" charset="0"/>
              </a:defRPr>
            </a:lvl1pPr>
          </a:lstStyle>
          <a:p>
            <a:pPr defTabSz="685800"/>
            <a:r>
              <a:rPr lang="en-US" sz="4400" b="1">
                <a:solidFill>
                  <a:schemeClr val="accent1"/>
                </a:solidFill>
              </a:rPr>
              <a:t>Introductions</a:t>
            </a:r>
          </a:p>
        </p:txBody>
      </p:sp>
    </p:spTree>
    <p:extLst>
      <p:ext uri="{BB962C8B-B14F-4D97-AF65-F5344CB8AC3E}">
        <p14:creationId xmlns:p14="http://schemas.microsoft.com/office/powerpoint/2010/main" val="2526147658"/>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95B77BD9-07FF-6FD1-2F72-15E4052B6165}"/>
              </a:ext>
            </a:extLst>
          </p:cNvPr>
          <p:cNvSpPr>
            <a:spLocks noGrp="1"/>
          </p:cNvSpPr>
          <p:nvPr/>
        </p:nvSpPr>
        <p:spPr>
          <a:xfrm>
            <a:off x="4241494" y="840916"/>
            <a:ext cx="7137172" cy="5176169"/>
          </a:xfrm>
          <a:prstGeom prst="rect">
            <a:avLst/>
          </a:prstGeom>
        </p:spPr>
        <p:txBody>
          <a:bodyPr>
            <a:normAutofit fontScale="250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112713" lvl="2" indent="0">
              <a:buNone/>
            </a:pPr>
            <a:r>
              <a:rPr lang="en-US" sz="11200" b="1" dirty="0">
                <a:solidFill>
                  <a:srgbClr val="F23E2C"/>
                </a:solidFill>
              </a:rPr>
              <a:t>ALL DAY VOLUNTEER SCHEDULE:</a:t>
            </a:r>
          </a:p>
          <a:p>
            <a:pPr marL="112713" lvl="3" indent="0">
              <a:spcBef>
                <a:spcPts val="1200"/>
              </a:spcBef>
              <a:spcAft>
                <a:spcPts val="1200"/>
              </a:spcAft>
              <a:buClr>
                <a:srgbClr val="F23E2C"/>
              </a:buClr>
              <a:buNone/>
            </a:pPr>
            <a:r>
              <a:rPr lang="en-US" sz="9600" dirty="0">
                <a:solidFill>
                  <a:srgbClr val="000000"/>
                </a:solidFill>
              </a:rPr>
              <a:t>Arrival/Park		7:30 am</a:t>
            </a:r>
          </a:p>
          <a:p>
            <a:pPr marL="112713" lvl="3" indent="0">
              <a:spcBef>
                <a:spcPts val="0"/>
              </a:spcBef>
              <a:spcAft>
                <a:spcPts val="1200"/>
              </a:spcAft>
              <a:buClr>
                <a:srgbClr val="F23E2C"/>
              </a:buClr>
              <a:buNone/>
            </a:pPr>
            <a:r>
              <a:rPr lang="en-US" sz="9600" dirty="0">
                <a:solidFill>
                  <a:srgbClr val="000000"/>
                </a:solidFill>
              </a:rPr>
              <a:t>Check-in:			7:45 am</a:t>
            </a:r>
          </a:p>
          <a:p>
            <a:pPr marL="112713" lvl="3" indent="0">
              <a:spcBef>
                <a:spcPts val="0"/>
              </a:spcBef>
              <a:spcAft>
                <a:spcPts val="1200"/>
              </a:spcAft>
              <a:buClr>
                <a:srgbClr val="F23E2C"/>
              </a:buClr>
              <a:buNone/>
            </a:pPr>
            <a:r>
              <a:rPr lang="en-US" sz="9600" dirty="0">
                <a:solidFill>
                  <a:srgbClr val="000000"/>
                </a:solidFill>
              </a:rPr>
              <a:t>Volunteer Tours:	 	8:00 am </a:t>
            </a:r>
          </a:p>
          <a:p>
            <a:pPr marL="112713" lvl="3" indent="0">
              <a:spcBef>
                <a:spcPts val="0"/>
              </a:spcBef>
              <a:spcAft>
                <a:spcPts val="1200"/>
              </a:spcAft>
              <a:buClr>
                <a:srgbClr val="F23E2C"/>
              </a:buClr>
              <a:buNone/>
            </a:pPr>
            <a:r>
              <a:rPr lang="en-US" sz="9600" dirty="0">
                <a:solidFill>
                  <a:srgbClr val="000000"/>
                </a:solidFill>
              </a:rPr>
              <a:t>Lunch (</a:t>
            </a:r>
            <a:r>
              <a:rPr lang="en-US" sz="9600" i="1" dirty="0">
                <a:solidFill>
                  <a:srgbClr val="000000"/>
                </a:solidFill>
              </a:rPr>
              <a:t>by rotation</a:t>
            </a:r>
            <a:r>
              <a:rPr lang="en-US" sz="9600" dirty="0">
                <a:solidFill>
                  <a:srgbClr val="000000"/>
                </a:solidFill>
              </a:rPr>
              <a:t>):	11:00 am – 1:00 pm </a:t>
            </a:r>
          </a:p>
          <a:p>
            <a:pPr marL="112713" lvl="3" indent="0">
              <a:spcBef>
                <a:spcPts val="0"/>
              </a:spcBef>
              <a:spcAft>
                <a:spcPts val="1200"/>
              </a:spcAft>
              <a:buClr>
                <a:srgbClr val="F23E2C"/>
              </a:buClr>
              <a:buNone/>
            </a:pPr>
            <a:r>
              <a:rPr lang="en-US" sz="9600" dirty="0">
                <a:solidFill>
                  <a:srgbClr val="000000"/>
                </a:solidFill>
              </a:rPr>
              <a:t>Clean Up:		</a:t>
            </a:r>
            <a:r>
              <a:rPr lang="en-US" sz="9600" i="1" dirty="0">
                <a:solidFill>
                  <a:srgbClr val="000000"/>
                </a:solidFill>
              </a:rPr>
              <a:t>	</a:t>
            </a:r>
            <a:r>
              <a:rPr lang="en-US" sz="9600" dirty="0">
                <a:solidFill>
                  <a:srgbClr val="000000"/>
                </a:solidFill>
              </a:rPr>
              <a:t>1:45 pm</a:t>
            </a:r>
            <a:endParaRPr lang="en-US" sz="9600" i="1" dirty="0">
              <a:solidFill>
                <a:srgbClr val="000000"/>
              </a:solidFill>
            </a:endParaRPr>
          </a:p>
          <a:p>
            <a:pPr marL="112713" lvl="3" indent="0">
              <a:spcBef>
                <a:spcPts val="0"/>
              </a:spcBef>
              <a:spcAft>
                <a:spcPts val="1200"/>
              </a:spcAft>
              <a:buClr>
                <a:srgbClr val="F23E2C"/>
              </a:buClr>
              <a:buNone/>
            </a:pPr>
            <a:r>
              <a:rPr lang="en-US" sz="9600" dirty="0">
                <a:solidFill>
                  <a:srgbClr val="000000"/>
                </a:solidFill>
              </a:rPr>
              <a:t>Depart 			When clean up is complete.</a:t>
            </a:r>
          </a:p>
          <a:p>
            <a:pPr marL="112713" lvl="2" indent="0">
              <a:spcBef>
                <a:spcPts val="0"/>
              </a:spcBef>
              <a:spcAft>
                <a:spcPts val="1200"/>
              </a:spcAft>
              <a:buClr>
                <a:srgbClr val="F23E2C"/>
              </a:buClr>
              <a:buNone/>
            </a:pPr>
            <a:endParaRPr lang="en-US" sz="3200" b="1" dirty="0">
              <a:solidFill>
                <a:srgbClr val="F23E2C"/>
              </a:solidFill>
            </a:endParaRPr>
          </a:p>
          <a:p>
            <a:pPr marL="112713" lvl="2" indent="0">
              <a:spcBef>
                <a:spcPts val="0"/>
              </a:spcBef>
              <a:spcAft>
                <a:spcPts val="1200"/>
              </a:spcAft>
              <a:buClr>
                <a:srgbClr val="F23E2C"/>
              </a:buClr>
              <a:buNone/>
            </a:pPr>
            <a:r>
              <a:rPr lang="en-US" sz="11200" b="1" dirty="0">
                <a:solidFill>
                  <a:srgbClr val="F23E2C"/>
                </a:solidFill>
              </a:rPr>
              <a:t>LUNCH – BY LAST NAME</a:t>
            </a:r>
          </a:p>
          <a:p>
            <a:pPr marL="112713" lvl="3" indent="0">
              <a:spcBef>
                <a:spcPts val="0"/>
              </a:spcBef>
              <a:spcAft>
                <a:spcPts val="1200"/>
              </a:spcAft>
              <a:buClr>
                <a:srgbClr val="F23E2C"/>
              </a:buClr>
              <a:buNone/>
            </a:pPr>
            <a:r>
              <a:rPr lang="en-US" sz="8900" dirty="0">
                <a:solidFill>
                  <a:prstClr val="black">
                    <a:lumMod val="75000"/>
                    <a:lumOff val="25000"/>
                  </a:prstClr>
                </a:solidFill>
              </a:rPr>
              <a:t>A-D 	11:00 - 11:30</a:t>
            </a:r>
          </a:p>
          <a:p>
            <a:pPr marL="112713" lvl="3" indent="0">
              <a:spcBef>
                <a:spcPts val="0"/>
              </a:spcBef>
              <a:spcAft>
                <a:spcPts val="1200"/>
              </a:spcAft>
              <a:buClr>
                <a:srgbClr val="F23E2C"/>
              </a:buClr>
              <a:buNone/>
            </a:pPr>
            <a:r>
              <a:rPr lang="en-US" sz="8900" dirty="0">
                <a:solidFill>
                  <a:prstClr val="black">
                    <a:lumMod val="75000"/>
                    <a:lumOff val="25000"/>
                  </a:prstClr>
                </a:solidFill>
              </a:rPr>
              <a:t>E-H 	11:30 – Noon</a:t>
            </a:r>
          </a:p>
          <a:p>
            <a:pPr marL="112713" lvl="3" indent="0">
              <a:spcBef>
                <a:spcPts val="0"/>
              </a:spcBef>
              <a:spcAft>
                <a:spcPts val="1200"/>
              </a:spcAft>
              <a:buClr>
                <a:srgbClr val="F23E2C"/>
              </a:buClr>
              <a:buNone/>
            </a:pPr>
            <a:r>
              <a:rPr lang="en-US" sz="8900" dirty="0">
                <a:solidFill>
                  <a:prstClr val="black">
                    <a:lumMod val="75000"/>
                    <a:lumOff val="25000"/>
                  </a:prstClr>
                </a:solidFill>
              </a:rPr>
              <a:t>I-N	Noon – 12:30</a:t>
            </a:r>
          </a:p>
          <a:p>
            <a:pPr marL="112713" lvl="3" indent="0">
              <a:spcBef>
                <a:spcPts val="0"/>
              </a:spcBef>
              <a:spcAft>
                <a:spcPts val="1200"/>
              </a:spcAft>
              <a:buClr>
                <a:srgbClr val="F23E2C"/>
              </a:buClr>
              <a:buNone/>
            </a:pPr>
            <a:r>
              <a:rPr lang="en-US" sz="8900" dirty="0">
                <a:solidFill>
                  <a:prstClr val="black">
                    <a:lumMod val="75000"/>
                    <a:lumOff val="25000"/>
                  </a:prstClr>
                </a:solidFill>
              </a:rPr>
              <a:t>O-Z 	12:30 – 1:00</a:t>
            </a:r>
          </a:p>
          <a:p>
            <a:pPr marL="112713" indent="0">
              <a:buClr>
                <a:srgbClr val="F23E2C"/>
              </a:buClr>
              <a:buNone/>
            </a:pPr>
            <a:r>
              <a:rPr lang="en-US" sz="10200" b="1" dirty="0"/>
              <a:t>	</a:t>
            </a:r>
          </a:p>
          <a:p>
            <a:pPr marL="112713" lvl="4" indent="0">
              <a:buFont typeface="Wingdings" panose="05000000000000000000" pitchFamily="2" charset="2"/>
              <a:buChar char="§"/>
            </a:pPr>
            <a:endParaRPr lang="en-US" sz="1800" dirty="0"/>
          </a:p>
          <a:p>
            <a:pPr marL="112713" lvl="4" indent="0">
              <a:buNone/>
            </a:pPr>
            <a:r>
              <a:rPr lang="en-US" sz="1800" dirty="0"/>
              <a:t> </a:t>
            </a:r>
          </a:p>
          <a:p>
            <a:pPr marL="112713" lvl="4" indent="0">
              <a:buFont typeface="Wingdings" panose="05000000000000000000" pitchFamily="2" charset="2"/>
              <a:buChar char="§"/>
            </a:pPr>
            <a:endParaRPr lang="en-US" sz="1800" dirty="0"/>
          </a:p>
          <a:p>
            <a:pPr marL="112713" lvl="4" indent="0">
              <a:buNone/>
            </a:pPr>
            <a:r>
              <a:rPr lang="en-US" sz="1800" dirty="0"/>
              <a:t> </a:t>
            </a:r>
          </a:p>
        </p:txBody>
      </p:sp>
      <p:sp>
        <p:nvSpPr>
          <p:cNvPr id="6" name="TextBox 2">
            <a:extLst>
              <a:ext uri="{FF2B5EF4-FFF2-40B4-BE49-F238E27FC236}">
                <a16:creationId xmlns:a16="http://schemas.microsoft.com/office/drawing/2014/main" id="{27AFD10D-ABE1-029B-F242-8EFB6C9B6FA5}"/>
              </a:ext>
            </a:extLst>
          </p:cNvPr>
          <p:cNvSpPr txBox="1"/>
          <p:nvPr/>
        </p:nvSpPr>
        <p:spPr>
          <a:xfrm>
            <a:off x="8059341" y="5045836"/>
            <a:ext cx="3873260" cy="115104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400" b="1" dirty="0">
                <a:solidFill>
                  <a:srgbClr val="F23E2C"/>
                </a:solidFill>
              </a:rPr>
              <a:t>OTHER BREAKS </a:t>
            </a:r>
            <a:r>
              <a:rPr lang="en-US" sz="2200" dirty="0">
                <a:solidFill>
                  <a:schemeClr val="bg1"/>
                </a:solidFill>
              </a:rPr>
              <a:t>– Take as needed, just please ensure you are covered.</a:t>
            </a:r>
          </a:p>
        </p:txBody>
      </p:sp>
      <p:sp>
        <p:nvSpPr>
          <p:cNvPr id="7" name="Title 1">
            <a:extLst>
              <a:ext uri="{FF2B5EF4-FFF2-40B4-BE49-F238E27FC236}">
                <a16:creationId xmlns:a16="http://schemas.microsoft.com/office/drawing/2014/main" id="{E52F58E3-8321-F7FB-81FE-6CDDA5D8B536}"/>
              </a:ext>
            </a:extLst>
          </p:cNvPr>
          <p:cNvSpPr txBox="1">
            <a:spLocks/>
          </p:cNvSpPr>
          <p:nvPr/>
        </p:nvSpPr>
        <p:spPr>
          <a:xfrm>
            <a:off x="153442" y="2743200"/>
            <a:ext cx="3733800" cy="1371600"/>
          </a:xfrm>
          <a:prstGeom prst="rect">
            <a:avLst/>
          </a:prstGeom>
        </p:spPr>
        <p:txBody>
          <a:bodyPr/>
          <a:lstStyle>
            <a:lvl1pPr algn="ctr" defTabSz="292100" eaLnBrk="1" hangingPunct="1">
              <a:defRPr sz="5600">
                <a:latin typeface="Helvetica Light"/>
                <a:ea typeface="Helvetica Light"/>
                <a:cs typeface="Helvetica Light"/>
                <a:sym typeface="Helvetica Light"/>
              </a:defRPr>
            </a:lvl1pPr>
            <a:lvl2pPr indent="114300" algn="ctr" defTabSz="292100" eaLnBrk="1" hangingPunct="1">
              <a:defRPr sz="5600">
                <a:latin typeface="Helvetica Light"/>
                <a:ea typeface="Helvetica Light"/>
                <a:cs typeface="Helvetica Light"/>
                <a:sym typeface="Helvetica Light"/>
              </a:defRPr>
            </a:lvl2pPr>
            <a:lvl3pPr indent="228600" algn="ctr" defTabSz="292100" eaLnBrk="1" hangingPunct="1">
              <a:defRPr sz="5600">
                <a:latin typeface="Helvetica Light"/>
                <a:ea typeface="Helvetica Light"/>
                <a:cs typeface="Helvetica Light"/>
                <a:sym typeface="Helvetica Light"/>
              </a:defRPr>
            </a:lvl3pPr>
            <a:lvl4pPr indent="342900" algn="ctr" defTabSz="292100" eaLnBrk="1" hangingPunct="1">
              <a:defRPr sz="5600">
                <a:latin typeface="Helvetica Light"/>
                <a:ea typeface="Helvetica Light"/>
                <a:cs typeface="Helvetica Light"/>
                <a:sym typeface="Helvetica Light"/>
              </a:defRPr>
            </a:lvl4pPr>
            <a:lvl5pPr indent="457200" algn="ctr" defTabSz="292100" eaLnBrk="1" hangingPunct="1">
              <a:defRPr sz="5600">
                <a:latin typeface="Helvetica Light"/>
                <a:ea typeface="Helvetica Light"/>
                <a:cs typeface="Helvetica Light"/>
                <a:sym typeface="Helvetica Light"/>
              </a:defRPr>
            </a:lvl5pPr>
            <a:lvl6pPr indent="571500" algn="ctr" defTabSz="292100" eaLnBrk="1" hangingPunct="1">
              <a:defRPr sz="5600">
                <a:latin typeface="Helvetica Light"/>
                <a:ea typeface="Helvetica Light"/>
                <a:cs typeface="Helvetica Light"/>
                <a:sym typeface="Helvetica Light"/>
              </a:defRPr>
            </a:lvl6pPr>
            <a:lvl7pPr indent="685800" algn="ctr" defTabSz="292100" eaLnBrk="1" hangingPunct="1">
              <a:defRPr sz="5600">
                <a:latin typeface="Helvetica Light"/>
                <a:ea typeface="Helvetica Light"/>
                <a:cs typeface="Helvetica Light"/>
                <a:sym typeface="Helvetica Light"/>
              </a:defRPr>
            </a:lvl7pPr>
            <a:lvl8pPr indent="800100" algn="ctr" defTabSz="292100" eaLnBrk="1" hangingPunct="1">
              <a:defRPr sz="5600">
                <a:latin typeface="Helvetica Light"/>
                <a:ea typeface="Helvetica Light"/>
                <a:cs typeface="Helvetica Light"/>
                <a:sym typeface="Helvetica Light"/>
              </a:defRPr>
            </a:lvl8pPr>
            <a:lvl9pPr indent="914400" algn="ctr" defTabSz="292100" eaLnBrk="1" hangingPunct="1">
              <a:defRPr sz="5600">
                <a:latin typeface="Helvetica Light"/>
                <a:ea typeface="Helvetica Light"/>
                <a:cs typeface="Helvetica Light"/>
                <a:sym typeface="Helvetica Light"/>
              </a:defRPr>
            </a:lvl9pPr>
          </a:lstStyle>
          <a:p>
            <a:r>
              <a:rPr lang="en-US" sz="4000" dirty="0">
                <a:solidFill>
                  <a:schemeClr val="tx1"/>
                </a:solidFill>
                <a:latin typeface="Century Gothic" panose="020B0502020202020204" pitchFamily="34" charset="0"/>
              </a:rPr>
              <a:t>Volunteer Schedule</a:t>
            </a:r>
            <a:endParaRPr lang="en-US" sz="40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1661691898"/>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28ACA9C-21C1-481C-19B7-12FD8A0D8F61}"/>
              </a:ext>
            </a:extLst>
          </p:cNvPr>
          <p:cNvPicPr>
            <a:picLocks noChangeAspect="1"/>
          </p:cNvPicPr>
          <p:nvPr/>
        </p:nvPicPr>
        <p:blipFill>
          <a:blip r:embed="rId2"/>
          <a:stretch>
            <a:fillRect/>
          </a:stretch>
        </p:blipFill>
        <p:spPr>
          <a:xfrm>
            <a:off x="259711" y="1524729"/>
            <a:ext cx="11763395" cy="2962211"/>
          </a:xfrm>
          <a:prstGeom prst="rect">
            <a:avLst/>
          </a:prstGeom>
        </p:spPr>
      </p:pic>
      <p:pic>
        <p:nvPicPr>
          <p:cNvPr id="6" name="Picture 5">
            <a:extLst>
              <a:ext uri="{FF2B5EF4-FFF2-40B4-BE49-F238E27FC236}">
                <a16:creationId xmlns:a16="http://schemas.microsoft.com/office/drawing/2014/main" id="{D35E2ADA-5935-2BE8-7E80-6B20FABD905E}"/>
              </a:ext>
            </a:extLst>
          </p:cNvPr>
          <p:cNvPicPr>
            <a:picLocks noChangeAspect="1"/>
          </p:cNvPicPr>
          <p:nvPr/>
        </p:nvPicPr>
        <p:blipFill>
          <a:blip r:embed="rId3"/>
          <a:stretch>
            <a:fillRect/>
          </a:stretch>
        </p:blipFill>
        <p:spPr>
          <a:xfrm>
            <a:off x="487674" y="4778351"/>
            <a:ext cx="11216652" cy="1109839"/>
          </a:xfrm>
          <a:prstGeom prst="rect">
            <a:avLst/>
          </a:prstGeom>
        </p:spPr>
      </p:pic>
      <p:sp>
        <p:nvSpPr>
          <p:cNvPr id="10" name="Title 1">
            <a:extLst>
              <a:ext uri="{FF2B5EF4-FFF2-40B4-BE49-F238E27FC236}">
                <a16:creationId xmlns:a16="http://schemas.microsoft.com/office/drawing/2014/main" id="{717F0186-4685-794A-F273-07E17A7D40B3}"/>
              </a:ext>
            </a:extLst>
          </p:cNvPr>
          <p:cNvSpPr txBox="1">
            <a:spLocks/>
          </p:cNvSpPr>
          <p:nvPr/>
        </p:nvSpPr>
        <p:spPr>
          <a:xfrm>
            <a:off x="832757" y="315686"/>
            <a:ext cx="8035018" cy="685800"/>
          </a:xfrm>
          <a:prstGeom prst="rect">
            <a:avLst/>
          </a:prstGeom>
        </p:spPr>
        <p:txBody>
          <a:bodyPr lIns="91440" tIns="45720" rIns="91440" bIns="45720" anchor="t"/>
          <a:lstStyle>
            <a:lvl1pPr algn="ctr" defTabSz="292100" eaLnBrk="1" hangingPunct="1">
              <a:defRPr sz="5600">
                <a:latin typeface="Helvetica Light"/>
                <a:ea typeface="Helvetica Light"/>
                <a:cs typeface="Helvetica Light"/>
                <a:sym typeface="Helvetica Light"/>
              </a:defRPr>
            </a:lvl1pPr>
            <a:lvl2pPr indent="114300" algn="ctr" defTabSz="292100" eaLnBrk="1" hangingPunct="1">
              <a:defRPr sz="5600">
                <a:latin typeface="Helvetica Light"/>
                <a:ea typeface="Helvetica Light"/>
                <a:cs typeface="Helvetica Light"/>
                <a:sym typeface="Helvetica Light"/>
              </a:defRPr>
            </a:lvl2pPr>
            <a:lvl3pPr indent="228600" algn="ctr" defTabSz="292100" eaLnBrk="1" hangingPunct="1">
              <a:defRPr sz="5600">
                <a:latin typeface="Helvetica Light"/>
                <a:ea typeface="Helvetica Light"/>
                <a:cs typeface="Helvetica Light"/>
                <a:sym typeface="Helvetica Light"/>
              </a:defRPr>
            </a:lvl3pPr>
            <a:lvl4pPr indent="342900" algn="ctr" defTabSz="292100" eaLnBrk="1" hangingPunct="1">
              <a:defRPr sz="5600">
                <a:latin typeface="Helvetica Light"/>
                <a:ea typeface="Helvetica Light"/>
                <a:cs typeface="Helvetica Light"/>
                <a:sym typeface="Helvetica Light"/>
              </a:defRPr>
            </a:lvl4pPr>
            <a:lvl5pPr indent="457200" algn="ctr" defTabSz="292100" eaLnBrk="1" hangingPunct="1">
              <a:defRPr sz="5600">
                <a:latin typeface="Helvetica Light"/>
                <a:ea typeface="Helvetica Light"/>
                <a:cs typeface="Helvetica Light"/>
                <a:sym typeface="Helvetica Light"/>
              </a:defRPr>
            </a:lvl5pPr>
            <a:lvl6pPr indent="571500" algn="ctr" defTabSz="292100" eaLnBrk="1" hangingPunct="1">
              <a:defRPr sz="5600">
                <a:latin typeface="Helvetica Light"/>
                <a:ea typeface="Helvetica Light"/>
                <a:cs typeface="Helvetica Light"/>
                <a:sym typeface="Helvetica Light"/>
              </a:defRPr>
            </a:lvl6pPr>
            <a:lvl7pPr indent="685800" algn="ctr" defTabSz="292100" eaLnBrk="1" hangingPunct="1">
              <a:defRPr sz="5600">
                <a:latin typeface="Helvetica Light"/>
                <a:ea typeface="Helvetica Light"/>
                <a:cs typeface="Helvetica Light"/>
                <a:sym typeface="Helvetica Light"/>
              </a:defRPr>
            </a:lvl7pPr>
            <a:lvl8pPr indent="800100" algn="ctr" defTabSz="292100" eaLnBrk="1" hangingPunct="1">
              <a:defRPr sz="5600">
                <a:latin typeface="Helvetica Light"/>
                <a:ea typeface="Helvetica Light"/>
                <a:cs typeface="Helvetica Light"/>
                <a:sym typeface="Helvetica Light"/>
              </a:defRPr>
            </a:lvl8pPr>
            <a:lvl9pPr indent="914400" algn="ctr" defTabSz="292100" eaLnBrk="1" hangingPunct="1">
              <a:defRPr sz="5600">
                <a:latin typeface="Helvetica Light"/>
                <a:ea typeface="Helvetica Light"/>
                <a:cs typeface="Helvetica Light"/>
                <a:sym typeface="Helvetica Light"/>
              </a:defRPr>
            </a:lvl9pPr>
          </a:lstStyle>
          <a:p>
            <a:pPr algn="l"/>
            <a:r>
              <a:rPr lang="en-US" sz="4400" b="1" dirty="0">
                <a:solidFill>
                  <a:schemeClr val="accent1"/>
                </a:solidFill>
                <a:latin typeface="Century Gothic"/>
              </a:rPr>
              <a:t>Emergency Procedure</a:t>
            </a:r>
            <a:br>
              <a:rPr lang="en-US" sz="4400" b="1" dirty="0">
                <a:solidFill>
                  <a:sysClr val="windowText" lastClr="000000"/>
                </a:solidFill>
                <a:latin typeface="Century Gothic"/>
              </a:rPr>
            </a:br>
            <a:endParaRPr lang="en-US" sz="4400" b="1" dirty="0">
              <a:solidFill>
                <a:schemeClr val="accent1"/>
              </a:solidFill>
              <a:latin typeface="Century Gothic"/>
            </a:endParaRPr>
          </a:p>
        </p:txBody>
      </p:sp>
    </p:spTree>
    <p:extLst>
      <p:ext uri="{BB962C8B-B14F-4D97-AF65-F5344CB8AC3E}">
        <p14:creationId xmlns:p14="http://schemas.microsoft.com/office/powerpoint/2010/main" val="3365793337"/>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a:extLst>
              <a:ext uri="{FF2B5EF4-FFF2-40B4-BE49-F238E27FC236}">
                <a16:creationId xmlns:a16="http://schemas.microsoft.com/office/drawing/2014/main" id="{5BD3E73A-3D6E-8E1F-D4DF-0C2A280F6965}"/>
              </a:ext>
            </a:extLst>
          </p:cNvPr>
          <p:cNvSpPr txBox="1"/>
          <p:nvPr/>
        </p:nvSpPr>
        <p:spPr>
          <a:xfrm>
            <a:off x="4208443" y="43458"/>
            <a:ext cx="7198915" cy="824841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4000" dirty="0">
                <a:solidFill>
                  <a:schemeClr val="bg1"/>
                </a:solidFill>
                <a:latin typeface="Calibri" panose="020F0502020204030204" pitchFamily="34" charset="0"/>
                <a:cs typeface="Calibri" panose="020F0502020204030204" pitchFamily="34" charset="0"/>
              </a:rPr>
              <a:t>ALL ATTENDEES WILL HAVE AN IDENTIFIER</a:t>
            </a:r>
          </a:p>
          <a:p>
            <a:pPr algn="ctr"/>
            <a:endParaRPr lang="en-US" sz="1200" dirty="0">
              <a:solidFill>
                <a:schemeClr val="bg1"/>
              </a:solidFill>
              <a:latin typeface="Calibri" panose="020F0502020204030204" pitchFamily="34" charset="0"/>
              <a:cs typeface="Calibri" panose="020F0502020204030204" pitchFamily="34" charset="0"/>
            </a:endParaRPr>
          </a:p>
          <a:p>
            <a:r>
              <a:rPr lang="en-US" sz="2800" b="0" dirty="0">
                <a:solidFill>
                  <a:schemeClr val="bg1"/>
                </a:solidFill>
                <a:latin typeface="Calibri" panose="020F0502020204030204" pitchFamily="34" charset="0"/>
                <a:cs typeface="Calibri" panose="020F0502020204030204" pitchFamily="34" charset="0"/>
              </a:rPr>
              <a:t>Anyone without an identifier should be asked to go to the Info Desk.</a:t>
            </a:r>
          </a:p>
          <a:p>
            <a:endParaRPr lang="en-US" sz="2800" b="0" dirty="0">
              <a:solidFill>
                <a:schemeClr val="bg1"/>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800" b="0" dirty="0">
                <a:solidFill>
                  <a:schemeClr val="bg1"/>
                </a:solidFill>
                <a:latin typeface="Calibri" panose="020F0502020204030204" pitchFamily="34" charset="0"/>
                <a:cs typeface="Calibri" panose="020F0502020204030204" pitchFamily="34" charset="0"/>
              </a:rPr>
              <a:t>Students and school personnel: MICQ lanyards in primary colors with name badges attached.</a:t>
            </a:r>
          </a:p>
          <a:p>
            <a:pPr marL="285750" indent="-285750">
              <a:buFont typeface="Arial" panose="020B0604020202020204" pitchFamily="34" charset="0"/>
              <a:buChar char="•"/>
            </a:pPr>
            <a:r>
              <a:rPr lang="en-US" sz="2800" b="0" dirty="0">
                <a:solidFill>
                  <a:schemeClr val="bg1"/>
                </a:solidFill>
                <a:latin typeface="Calibri" panose="020F0502020204030204" pitchFamily="34" charset="0"/>
                <a:cs typeface="Calibri" panose="020F0502020204030204" pitchFamily="34" charset="0"/>
              </a:rPr>
              <a:t>Volunteers: MICQ t-shirts in neon pink.</a:t>
            </a:r>
          </a:p>
          <a:p>
            <a:pPr marL="285750" indent="-285750">
              <a:buFont typeface="Arial" panose="020B0604020202020204" pitchFamily="34" charset="0"/>
              <a:buChar char="•"/>
            </a:pPr>
            <a:r>
              <a:rPr lang="en-US" sz="2800" b="0" dirty="0">
                <a:solidFill>
                  <a:schemeClr val="bg1"/>
                </a:solidFill>
                <a:latin typeface="Calibri" panose="020F0502020204030204" pitchFamily="34" charset="0"/>
                <a:cs typeface="Calibri" panose="020F0502020204030204" pitchFamily="34" charset="0"/>
              </a:rPr>
              <a:t>Exhibitors: MICQ lanyards in industry colors with name badges attached.</a:t>
            </a:r>
          </a:p>
          <a:p>
            <a:pPr marL="285750" indent="-285750">
              <a:buFont typeface="Arial" panose="020B0604020202020204" pitchFamily="34" charset="0"/>
              <a:buChar char="•"/>
            </a:pPr>
            <a:r>
              <a:rPr lang="en-US" sz="2800" b="0" dirty="0">
                <a:solidFill>
                  <a:schemeClr val="bg1"/>
                </a:solidFill>
                <a:latin typeface="Calibri" panose="020F0502020204030204" pitchFamily="34" charset="0"/>
                <a:cs typeface="Calibri" panose="020F0502020204030204" pitchFamily="34" charset="0"/>
              </a:rPr>
              <a:t>Tour participants and guests: MICQ lanyards in white with name badges attached.</a:t>
            </a:r>
          </a:p>
          <a:p>
            <a:pPr marL="285750" indent="-285750">
              <a:buFont typeface="Arial" panose="020B0604020202020204" pitchFamily="34" charset="0"/>
              <a:buChar char="•"/>
            </a:pPr>
            <a:endParaRPr lang="en-US" sz="2800" b="1" dirty="0">
              <a:solidFill>
                <a:schemeClr val="bg1"/>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US" sz="2800" b="1" dirty="0">
              <a:latin typeface="Calibri" panose="020F0502020204030204" pitchFamily="34" charset="0"/>
              <a:cs typeface="Calibri" panose="020F0502020204030204" pitchFamily="34" charset="0"/>
            </a:endParaRPr>
          </a:p>
          <a:p>
            <a:endParaRPr lang="en-US" sz="2800" b="1" dirty="0">
              <a:latin typeface="Calibri" panose="020F0502020204030204" pitchFamily="34" charset="0"/>
              <a:cs typeface="Calibri" panose="020F0502020204030204" pitchFamily="34" charset="0"/>
            </a:endParaRPr>
          </a:p>
          <a:p>
            <a:endParaRPr lang="en-US" b="1"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US" sz="2000" b="1"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US" b="1"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US" b="1" dirty="0">
              <a:latin typeface="Calibri" panose="020F0502020204030204" pitchFamily="34" charset="0"/>
              <a:cs typeface="Calibri" panose="020F0502020204030204" pitchFamily="34" charset="0"/>
            </a:endParaRPr>
          </a:p>
        </p:txBody>
      </p:sp>
      <p:sp>
        <p:nvSpPr>
          <p:cNvPr id="3" name="Title 1">
            <a:extLst>
              <a:ext uri="{FF2B5EF4-FFF2-40B4-BE49-F238E27FC236}">
                <a16:creationId xmlns:a16="http://schemas.microsoft.com/office/drawing/2014/main" id="{555CED54-D97B-5E82-B3DB-7FA47087D25A}"/>
              </a:ext>
            </a:extLst>
          </p:cNvPr>
          <p:cNvSpPr txBox="1">
            <a:spLocks/>
          </p:cNvSpPr>
          <p:nvPr/>
        </p:nvSpPr>
        <p:spPr>
          <a:xfrm>
            <a:off x="153442" y="2743200"/>
            <a:ext cx="3733800" cy="1371600"/>
          </a:xfrm>
          <a:prstGeom prst="rect">
            <a:avLst/>
          </a:prstGeom>
        </p:spPr>
        <p:txBody>
          <a:bodyPr/>
          <a:lstStyle>
            <a:lvl1pPr algn="ctr" defTabSz="292100" eaLnBrk="1" hangingPunct="1">
              <a:defRPr sz="5600">
                <a:latin typeface="Helvetica Light"/>
                <a:ea typeface="Helvetica Light"/>
                <a:cs typeface="Helvetica Light"/>
                <a:sym typeface="Helvetica Light"/>
              </a:defRPr>
            </a:lvl1pPr>
            <a:lvl2pPr indent="114300" algn="ctr" defTabSz="292100" eaLnBrk="1" hangingPunct="1">
              <a:defRPr sz="5600">
                <a:latin typeface="Helvetica Light"/>
                <a:ea typeface="Helvetica Light"/>
                <a:cs typeface="Helvetica Light"/>
                <a:sym typeface="Helvetica Light"/>
              </a:defRPr>
            </a:lvl2pPr>
            <a:lvl3pPr indent="228600" algn="ctr" defTabSz="292100" eaLnBrk="1" hangingPunct="1">
              <a:defRPr sz="5600">
                <a:latin typeface="Helvetica Light"/>
                <a:ea typeface="Helvetica Light"/>
                <a:cs typeface="Helvetica Light"/>
                <a:sym typeface="Helvetica Light"/>
              </a:defRPr>
            </a:lvl3pPr>
            <a:lvl4pPr indent="342900" algn="ctr" defTabSz="292100" eaLnBrk="1" hangingPunct="1">
              <a:defRPr sz="5600">
                <a:latin typeface="Helvetica Light"/>
                <a:ea typeface="Helvetica Light"/>
                <a:cs typeface="Helvetica Light"/>
                <a:sym typeface="Helvetica Light"/>
              </a:defRPr>
            </a:lvl4pPr>
            <a:lvl5pPr indent="457200" algn="ctr" defTabSz="292100" eaLnBrk="1" hangingPunct="1">
              <a:defRPr sz="5600">
                <a:latin typeface="Helvetica Light"/>
                <a:ea typeface="Helvetica Light"/>
                <a:cs typeface="Helvetica Light"/>
                <a:sym typeface="Helvetica Light"/>
              </a:defRPr>
            </a:lvl5pPr>
            <a:lvl6pPr indent="571500" algn="ctr" defTabSz="292100" eaLnBrk="1" hangingPunct="1">
              <a:defRPr sz="5600">
                <a:latin typeface="Helvetica Light"/>
                <a:ea typeface="Helvetica Light"/>
                <a:cs typeface="Helvetica Light"/>
                <a:sym typeface="Helvetica Light"/>
              </a:defRPr>
            </a:lvl6pPr>
            <a:lvl7pPr indent="685800" algn="ctr" defTabSz="292100" eaLnBrk="1" hangingPunct="1">
              <a:defRPr sz="5600">
                <a:latin typeface="Helvetica Light"/>
                <a:ea typeface="Helvetica Light"/>
                <a:cs typeface="Helvetica Light"/>
                <a:sym typeface="Helvetica Light"/>
              </a:defRPr>
            </a:lvl7pPr>
            <a:lvl8pPr indent="800100" algn="ctr" defTabSz="292100" eaLnBrk="1" hangingPunct="1">
              <a:defRPr sz="5600">
                <a:latin typeface="Helvetica Light"/>
                <a:ea typeface="Helvetica Light"/>
                <a:cs typeface="Helvetica Light"/>
                <a:sym typeface="Helvetica Light"/>
              </a:defRPr>
            </a:lvl8pPr>
            <a:lvl9pPr indent="914400" algn="ctr" defTabSz="292100" eaLnBrk="1" hangingPunct="1">
              <a:defRPr sz="5600">
                <a:latin typeface="Helvetica Light"/>
                <a:ea typeface="Helvetica Light"/>
                <a:cs typeface="Helvetica Light"/>
                <a:sym typeface="Helvetica Light"/>
              </a:defRPr>
            </a:lvl9pPr>
          </a:lstStyle>
          <a:p>
            <a:r>
              <a:rPr lang="en-US" sz="4000" b="1" dirty="0">
                <a:solidFill>
                  <a:schemeClr val="tx1"/>
                </a:solidFill>
                <a:latin typeface="Century Gothic" panose="020B0502020202020204" pitchFamily="34" charset="0"/>
              </a:rPr>
              <a:t>Safety Continued</a:t>
            </a:r>
          </a:p>
        </p:txBody>
      </p:sp>
    </p:spTree>
    <p:extLst>
      <p:ext uri="{BB962C8B-B14F-4D97-AF65-F5344CB8AC3E}">
        <p14:creationId xmlns:p14="http://schemas.microsoft.com/office/powerpoint/2010/main" val="2176733677"/>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3">
            <a:extLst>
              <a:ext uri="{FF2B5EF4-FFF2-40B4-BE49-F238E27FC236}">
                <a16:creationId xmlns:a16="http://schemas.microsoft.com/office/drawing/2014/main" id="{861B5F19-5006-E945-A844-46D071C18C54}"/>
              </a:ext>
            </a:extLst>
          </p:cNvPr>
          <p:cNvPicPr>
            <a:picLocks noGrp="1" noChangeAspect="1"/>
          </p:cNvPicPr>
          <p:nvPr/>
        </p:nvPicPr>
        <p:blipFill>
          <a:blip r:embed="rId2"/>
          <a:stretch>
            <a:fillRect/>
          </a:stretch>
        </p:blipFill>
        <p:spPr>
          <a:xfrm>
            <a:off x="8323066" y="286795"/>
            <a:ext cx="1597744" cy="3139286"/>
          </a:xfrm>
          <a:prstGeom prst="rect">
            <a:avLst/>
          </a:prstGeom>
        </p:spPr>
      </p:pic>
      <p:pic>
        <p:nvPicPr>
          <p:cNvPr id="4" name="Picture 3">
            <a:extLst>
              <a:ext uri="{FF2B5EF4-FFF2-40B4-BE49-F238E27FC236}">
                <a16:creationId xmlns:a16="http://schemas.microsoft.com/office/drawing/2014/main" id="{9FE5D4F0-09FD-E63B-9CDD-E60CE95FB2E6}"/>
              </a:ext>
            </a:extLst>
          </p:cNvPr>
          <p:cNvPicPr>
            <a:picLocks noChangeAspect="1"/>
          </p:cNvPicPr>
          <p:nvPr/>
        </p:nvPicPr>
        <p:blipFill>
          <a:blip r:embed="rId3"/>
          <a:stretch>
            <a:fillRect/>
          </a:stretch>
        </p:blipFill>
        <p:spPr>
          <a:xfrm>
            <a:off x="4276499" y="510363"/>
            <a:ext cx="2673751" cy="6347637"/>
          </a:xfrm>
          <a:prstGeom prst="rect">
            <a:avLst/>
          </a:prstGeom>
        </p:spPr>
      </p:pic>
      <p:sp>
        <p:nvSpPr>
          <p:cNvPr id="5" name="TextBox 2">
            <a:extLst>
              <a:ext uri="{FF2B5EF4-FFF2-40B4-BE49-F238E27FC236}">
                <a16:creationId xmlns:a16="http://schemas.microsoft.com/office/drawing/2014/main" id="{DD9D5252-966A-114F-3EB1-27D94AB19732}"/>
              </a:ext>
            </a:extLst>
          </p:cNvPr>
          <p:cNvSpPr txBox="1"/>
          <p:nvPr/>
        </p:nvSpPr>
        <p:spPr>
          <a:xfrm>
            <a:off x="6950250" y="3426081"/>
            <a:ext cx="5941120" cy="32316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800" b="1" dirty="0">
              <a:solidFill>
                <a:schemeClr val="bg1"/>
              </a:solidFill>
            </a:endParaRPr>
          </a:p>
          <a:p>
            <a:r>
              <a:rPr lang="en-US" sz="2800" b="1" dirty="0">
                <a:solidFill>
                  <a:schemeClr val="bg1"/>
                </a:solidFill>
              </a:rPr>
              <a:t>BE SITUATIONALLY AWARE</a:t>
            </a:r>
          </a:p>
          <a:p>
            <a:endParaRPr lang="en-US" sz="2800" b="1" dirty="0">
              <a:solidFill>
                <a:schemeClr val="bg1"/>
              </a:solidFill>
            </a:endParaRPr>
          </a:p>
          <a:p>
            <a:pPr marL="285750" indent="-285750">
              <a:buFont typeface="Arial" panose="020B0604020202020204" pitchFamily="34" charset="0"/>
              <a:buChar char="•"/>
            </a:pPr>
            <a:r>
              <a:rPr lang="en-US" sz="2000" dirty="0">
                <a:solidFill>
                  <a:schemeClr val="bg1"/>
                </a:solidFill>
              </a:rPr>
              <a:t>Note your surroundings</a:t>
            </a:r>
          </a:p>
          <a:p>
            <a:pPr marL="285750" indent="-285750">
              <a:buFont typeface="Arial" panose="020B0604020202020204" pitchFamily="34" charset="0"/>
              <a:buChar char="•"/>
            </a:pPr>
            <a:r>
              <a:rPr lang="en-US" sz="2000" dirty="0">
                <a:solidFill>
                  <a:schemeClr val="bg1"/>
                </a:solidFill>
              </a:rPr>
              <a:t>Locate the closest exits</a:t>
            </a:r>
          </a:p>
          <a:p>
            <a:pPr marL="285750" indent="-285750">
              <a:buFont typeface="Arial" panose="020B0604020202020204" pitchFamily="34" charset="0"/>
              <a:buChar char="•"/>
            </a:pPr>
            <a:r>
              <a:rPr lang="en-US" sz="2000" dirty="0">
                <a:solidFill>
                  <a:schemeClr val="bg1"/>
                </a:solidFill>
              </a:rPr>
              <a:t>Look around and listen for anything that seems out of place</a:t>
            </a:r>
          </a:p>
          <a:p>
            <a:pPr marL="285750" indent="-285750">
              <a:buFont typeface="Arial" panose="020B0604020202020204" pitchFamily="34" charset="0"/>
              <a:buChar char="•"/>
            </a:pPr>
            <a:r>
              <a:rPr lang="en-US" sz="2000" dirty="0">
                <a:solidFill>
                  <a:schemeClr val="bg1"/>
                </a:solidFill>
              </a:rPr>
              <a:t>Use common sense</a:t>
            </a:r>
          </a:p>
          <a:p>
            <a:pPr marL="285750" indent="-285750">
              <a:buFont typeface="Arial" panose="020B0604020202020204" pitchFamily="34" charset="0"/>
              <a:buChar char="•"/>
            </a:pPr>
            <a:r>
              <a:rPr lang="en-US" sz="2000" dirty="0">
                <a:solidFill>
                  <a:schemeClr val="bg1"/>
                </a:solidFill>
              </a:rPr>
              <a:t>If you see something, say something!</a:t>
            </a:r>
            <a:endParaRPr lang="en-US" sz="2000" b="1" dirty="0">
              <a:solidFill>
                <a:schemeClr val="bg1"/>
              </a:solidFill>
            </a:endParaRPr>
          </a:p>
        </p:txBody>
      </p:sp>
      <p:sp>
        <p:nvSpPr>
          <p:cNvPr id="6" name="Title 1">
            <a:extLst>
              <a:ext uri="{FF2B5EF4-FFF2-40B4-BE49-F238E27FC236}">
                <a16:creationId xmlns:a16="http://schemas.microsoft.com/office/drawing/2014/main" id="{CB6E3DDC-5191-C3C3-4F80-CC87D958A94A}"/>
              </a:ext>
            </a:extLst>
          </p:cNvPr>
          <p:cNvSpPr txBox="1">
            <a:spLocks/>
          </p:cNvSpPr>
          <p:nvPr/>
        </p:nvSpPr>
        <p:spPr>
          <a:xfrm>
            <a:off x="153442" y="2743200"/>
            <a:ext cx="3733800" cy="1371600"/>
          </a:xfrm>
          <a:prstGeom prst="rect">
            <a:avLst/>
          </a:prstGeom>
        </p:spPr>
        <p:txBody>
          <a:bodyPr/>
          <a:lstStyle>
            <a:lvl1pPr algn="ctr" defTabSz="292100" eaLnBrk="1" hangingPunct="1">
              <a:defRPr sz="5600">
                <a:latin typeface="Helvetica Light"/>
                <a:ea typeface="Helvetica Light"/>
                <a:cs typeface="Helvetica Light"/>
                <a:sym typeface="Helvetica Light"/>
              </a:defRPr>
            </a:lvl1pPr>
            <a:lvl2pPr indent="114300" algn="ctr" defTabSz="292100" eaLnBrk="1" hangingPunct="1">
              <a:defRPr sz="5600">
                <a:latin typeface="Helvetica Light"/>
                <a:ea typeface="Helvetica Light"/>
                <a:cs typeface="Helvetica Light"/>
                <a:sym typeface="Helvetica Light"/>
              </a:defRPr>
            </a:lvl2pPr>
            <a:lvl3pPr indent="228600" algn="ctr" defTabSz="292100" eaLnBrk="1" hangingPunct="1">
              <a:defRPr sz="5600">
                <a:latin typeface="Helvetica Light"/>
                <a:ea typeface="Helvetica Light"/>
                <a:cs typeface="Helvetica Light"/>
                <a:sym typeface="Helvetica Light"/>
              </a:defRPr>
            </a:lvl3pPr>
            <a:lvl4pPr indent="342900" algn="ctr" defTabSz="292100" eaLnBrk="1" hangingPunct="1">
              <a:defRPr sz="5600">
                <a:latin typeface="Helvetica Light"/>
                <a:ea typeface="Helvetica Light"/>
                <a:cs typeface="Helvetica Light"/>
                <a:sym typeface="Helvetica Light"/>
              </a:defRPr>
            </a:lvl4pPr>
            <a:lvl5pPr indent="457200" algn="ctr" defTabSz="292100" eaLnBrk="1" hangingPunct="1">
              <a:defRPr sz="5600">
                <a:latin typeface="Helvetica Light"/>
                <a:ea typeface="Helvetica Light"/>
                <a:cs typeface="Helvetica Light"/>
                <a:sym typeface="Helvetica Light"/>
              </a:defRPr>
            </a:lvl5pPr>
            <a:lvl6pPr indent="571500" algn="ctr" defTabSz="292100" eaLnBrk="1" hangingPunct="1">
              <a:defRPr sz="5600">
                <a:latin typeface="Helvetica Light"/>
                <a:ea typeface="Helvetica Light"/>
                <a:cs typeface="Helvetica Light"/>
                <a:sym typeface="Helvetica Light"/>
              </a:defRPr>
            </a:lvl6pPr>
            <a:lvl7pPr indent="685800" algn="ctr" defTabSz="292100" eaLnBrk="1" hangingPunct="1">
              <a:defRPr sz="5600">
                <a:latin typeface="Helvetica Light"/>
                <a:ea typeface="Helvetica Light"/>
                <a:cs typeface="Helvetica Light"/>
                <a:sym typeface="Helvetica Light"/>
              </a:defRPr>
            </a:lvl7pPr>
            <a:lvl8pPr indent="800100" algn="ctr" defTabSz="292100" eaLnBrk="1" hangingPunct="1">
              <a:defRPr sz="5600">
                <a:latin typeface="Helvetica Light"/>
                <a:ea typeface="Helvetica Light"/>
                <a:cs typeface="Helvetica Light"/>
                <a:sym typeface="Helvetica Light"/>
              </a:defRPr>
            </a:lvl8pPr>
            <a:lvl9pPr indent="914400" algn="ctr" defTabSz="292100" eaLnBrk="1" hangingPunct="1">
              <a:defRPr sz="5600">
                <a:latin typeface="Helvetica Light"/>
                <a:ea typeface="Helvetica Light"/>
                <a:cs typeface="Helvetica Light"/>
                <a:sym typeface="Helvetica Light"/>
              </a:defRPr>
            </a:lvl9pPr>
          </a:lstStyle>
          <a:p>
            <a:r>
              <a:rPr lang="en-US" sz="4000" b="1" dirty="0">
                <a:solidFill>
                  <a:schemeClr val="tx1"/>
                </a:solidFill>
                <a:latin typeface="Century Gothic" panose="020B0502020202020204" pitchFamily="34" charset="0"/>
              </a:rPr>
              <a:t>Safety Continued</a:t>
            </a:r>
          </a:p>
        </p:txBody>
      </p:sp>
    </p:spTree>
    <p:extLst>
      <p:ext uri="{BB962C8B-B14F-4D97-AF65-F5344CB8AC3E}">
        <p14:creationId xmlns:p14="http://schemas.microsoft.com/office/powerpoint/2010/main" val="3228372640"/>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F0408749-893C-47AE-521A-8691BB233A0B}"/>
              </a:ext>
            </a:extLst>
          </p:cNvPr>
          <p:cNvSpPr>
            <a:spLocks noGrp="1"/>
          </p:cNvSpPr>
          <p:nvPr/>
        </p:nvSpPr>
        <p:spPr>
          <a:xfrm>
            <a:off x="4497572" y="296061"/>
            <a:ext cx="7540986" cy="3522678"/>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74320">
              <a:lnSpc>
                <a:spcPct val="107000"/>
              </a:lnSpc>
              <a:spcBef>
                <a:spcPts val="600"/>
              </a:spcBef>
              <a:spcAft>
                <a:spcPts val="600"/>
              </a:spcAft>
              <a:buClr>
                <a:srgbClr val="C41E3A"/>
              </a:buClr>
              <a:buFont typeface="Wingdings" panose="05000000000000000000" pitchFamily="2" charset="2"/>
              <a:buChar char="q"/>
            </a:pPr>
            <a:r>
              <a:rPr lang="en-US" sz="28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Be likeable </a:t>
            </a:r>
          </a:p>
          <a:p>
            <a:pPr marL="274320" marR="0" lvl="0">
              <a:lnSpc>
                <a:spcPct val="107000"/>
              </a:lnSpc>
              <a:spcBef>
                <a:spcPts val="600"/>
              </a:spcBef>
              <a:spcAft>
                <a:spcPts val="600"/>
              </a:spcAft>
              <a:buClr>
                <a:srgbClr val="C41E3A"/>
              </a:buClr>
              <a:buFont typeface="Wingdings" panose="05000000000000000000" pitchFamily="2" charset="2"/>
              <a:buChar char="q"/>
            </a:pPr>
            <a:r>
              <a:rPr lang="en-US" sz="28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Show some enthusiasm </a:t>
            </a:r>
          </a:p>
          <a:p>
            <a:pPr marL="274320" marR="0" lvl="0">
              <a:lnSpc>
                <a:spcPct val="107000"/>
              </a:lnSpc>
              <a:spcBef>
                <a:spcPts val="600"/>
              </a:spcBef>
              <a:spcAft>
                <a:spcPts val="600"/>
              </a:spcAft>
              <a:buClr>
                <a:srgbClr val="C41E3A"/>
              </a:buClr>
              <a:buFont typeface="Wingdings" panose="05000000000000000000" pitchFamily="2" charset="2"/>
              <a:buChar char="q"/>
            </a:pPr>
            <a:r>
              <a:rPr lang="en-US" sz="28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Keep it simple and jargon-free </a:t>
            </a:r>
          </a:p>
          <a:p>
            <a:pPr marL="274320" marR="0" lvl="0">
              <a:lnSpc>
                <a:spcPct val="107000"/>
              </a:lnSpc>
              <a:spcBef>
                <a:spcPts val="600"/>
              </a:spcBef>
              <a:spcAft>
                <a:spcPts val="600"/>
              </a:spcAft>
              <a:buClr>
                <a:srgbClr val="C41E3A"/>
              </a:buClr>
              <a:buFont typeface="Wingdings" panose="05000000000000000000" pitchFamily="2" charset="2"/>
              <a:buChar char="q"/>
            </a:pPr>
            <a:r>
              <a:rPr lang="en-US" sz="2800" b="0" i="0" u="none" strike="noStrike" dirty="0">
                <a:solidFill>
                  <a:schemeClr val="bg1"/>
                </a:solidFill>
                <a:effectLst/>
                <a:latin typeface="Calibri" panose="020F0502020204030204" pitchFamily="34" charset="0"/>
                <a:cs typeface="Calibri" panose="020F0502020204030204" pitchFamily="34" charset="0"/>
              </a:rPr>
              <a:t> Explain the why, not just the what </a:t>
            </a:r>
          </a:p>
          <a:p>
            <a:pPr marL="274320" marR="0" lvl="0">
              <a:lnSpc>
                <a:spcPct val="107000"/>
              </a:lnSpc>
              <a:spcBef>
                <a:spcPts val="600"/>
              </a:spcBef>
              <a:spcAft>
                <a:spcPts val="600"/>
              </a:spcAft>
              <a:buClr>
                <a:srgbClr val="C41E3A"/>
              </a:buClr>
              <a:buFont typeface="Wingdings" panose="05000000000000000000" pitchFamily="2" charset="2"/>
              <a:buChar char="q"/>
            </a:pPr>
            <a:r>
              <a:rPr lang="en-US" sz="2800" b="0" i="0" u="none" strike="noStrike" dirty="0">
                <a:solidFill>
                  <a:schemeClr val="bg1"/>
                </a:solidFill>
                <a:effectLst/>
                <a:latin typeface="Calibri" panose="020F0502020204030204" pitchFamily="34" charset="0"/>
                <a:cs typeface="Calibri" panose="020F0502020204030204" pitchFamily="34" charset="0"/>
              </a:rPr>
              <a:t> Make it a conversation, not a speech</a:t>
            </a:r>
          </a:p>
          <a:p>
            <a:pPr marL="274320" marR="0" lvl="0">
              <a:lnSpc>
                <a:spcPct val="107000"/>
              </a:lnSpc>
              <a:spcBef>
                <a:spcPts val="600"/>
              </a:spcBef>
              <a:spcAft>
                <a:spcPts val="600"/>
              </a:spcAft>
              <a:buClr>
                <a:srgbClr val="C41E3A"/>
              </a:buClr>
              <a:buFont typeface="Wingdings" panose="05000000000000000000" pitchFamily="2" charset="2"/>
              <a:buChar char="q"/>
            </a:pPr>
            <a:r>
              <a:rPr lang="en-US" sz="2800" b="0" dirty="0">
                <a:solidFill>
                  <a:schemeClr val="bg1"/>
                </a:solidFill>
                <a:latin typeface="Calibri" panose="020F0502020204030204" pitchFamily="34" charset="0"/>
                <a:cs typeface="Calibri" panose="020F0502020204030204" pitchFamily="34" charset="0"/>
              </a:rPr>
              <a:t> G</a:t>
            </a:r>
            <a:r>
              <a:rPr lang="en-US" sz="2800" b="0" i="0" u="none" strike="noStrike" dirty="0">
                <a:solidFill>
                  <a:schemeClr val="bg1"/>
                </a:solidFill>
                <a:effectLst/>
                <a:latin typeface="Calibri" panose="020F0502020204030204" pitchFamily="34" charset="0"/>
                <a:cs typeface="Calibri" panose="020F0502020204030204" pitchFamily="34" charset="0"/>
              </a:rPr>
              <a:t>ive them something worth remembering</a:t>
            </a:r>
            <a:endParaRPr lang="en-US" sz="2800" b="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nSpc>
                <a:spcPct val="107000"/>
              </a:lnSpc>
              <a:spcBef>
                <a:spcPts val="0"/>
              </a:spcBef>
              <a:spcAft>
                <a:spcPts val="0"/>
              </a:spcAft>
              <a:buNone/>
            </a:pPr>
            <a:endParaRPr lang="en-US" sz="2400" b="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nSpc>
                <a:spcPct val="107000"/>
              </a:lnSpc>
              <a:spcBef>
                <a:spcPts val="0"/>
              </a:spcBef>
              <a:spcAft>
                <a:spcPts val="800"/>
              </a:spcAft>
              <a:buNone/>
            </a:pPr>
            <a:endParaRPr lang="en-US" sz="2400" b="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901700" lvl="2" indent="0">
              <a:buNone/>
            </a:pPr>
            <a:endParaRPr lang="en-US" sz="2400" b="0" dirty="0">
              <a:solidFill>
                <a:schemeClr val="bg1"/>
              </a:solidFill>
              <a:latin typeface="Calibri" panose="020F0502020204030204" pitchFamily="34" charset="0"/>
              <a:cs typeface="Calibri" panose="020F0502020204030204" pitchFamily="34" charset="0"/>
            </a:endParaRPr>
          </a:p>
          <a:p>
            <a:pPr marL="901700" lvl="2" indent="0">
              <a:spcBef>
                <a:spcPts val="0"/>
              </a:spcBef>
              <a:spcAft>
                <a:spcPts val="0"/>
              </a:spcAft>
              <a:buNone/>
            </a:pPr>
            <a:r>
              <a:rPr lang="en-US" sz="2400" b="0" dirty="0">
                <a:solidFill>
                  <a:schemeClr val="bg1"/>
                </a:solidFill>
                <a:latin typeface="Calibri" panose="020F0502020204030204" pitchFamily="34" charset="0"/>
                <a:cs typeface="Calibri" panose="020F0502020204030204" pitchFamily="34" charset="0"/>
              </a:rPr>
              <a:t>	</a:t>
            </a:r>
          </a:p>
          <a:p>
            <a:pPr marL="1450023" lvl="4" indent="-182563">
              <a:buFont typeface="Wingdings" panose="05000000000000000000" pitchFamily="2" charset="2"/>
              <a:buChar char="§"/>
            </a:pPr>
            <a:endParaRPr lang="en-US" sz="2400" b="0" dirty="0">
              <a:solidFill>
                <a:schemeClr val="bg1"/>
              </a:solidFill>
              <a:latin typeface="Calibri" panose="020F0502020204030204" pitchFamily="34" charset="0"/>
              <a:cs typeface="Calibri" panose="020F0502020204030204" pitchFamily="34" charset="0"/>
            </a:endParaRPr>
          </a:p>
          <a:p>
            <a:pPr marL="1267460" lvl="4" indent="0">
              <a:buNone/>
            </a:pPr>
            <a:endParaRPr lang="en-US" sz="2400" b="0" dirty="0">
              <a:solidFill>
                <a:schemeClr val="bg1"/>
              </a:solidFill>
              <a:latin typeface="Calibri" panose="020F0502020204030204" pitchFamily="34" charset="0"/>
              <a:cs typeface="Calibri" panose="020F0502020204030204" pitchFamily="34" charset="0"/>
            </a:endParaRPr>
          </a:p>
        </p:txBody>
      </p:sp>
      <p:sp>
        <p:nvSpPr>
          <p:cNvPr id="3" name="Title 1">
            <a:extLst>
              <a:ext uri="{FF2B5EF4-FFF2-40B4-BE49-F238E27FC236}">
                <a16:creationId xmlns:a16="http://schemas.microsoft.com/office/drawing/2014/main" id="{897EBC2A-AB8C-40FD-02AC-1A4A15F567AC}"/>
              </a:ext>
            </a:extLst>
          </p:cNvPr>
          <p:cNvSpPr txBox="1">
            <a:spLocks/>
          </p:cNvSpPr>
          <p:nvPr/>
        </p:nvSpPr>
        <p:spPr>
          <a:xfrm>
            <a:off x="153442" y="2057400"/>
            <a:ext cx="3733800" cy="1371600"/>
          </a:xfrm>
          <a:prstGeom prst="rect">
            <a:avLst/>
          </a:prstGeom>
        </p:spPr>
        <p:txBody>
          <a:bodyPr/>
          <a:lstStyle>
            <a:lvl1pPr algn="ctr" defTabSz="292100" eaLnBrk="1" hangingPunct="1">
              <a:defRPr sz="5600">
                <a:latin typeface="Helvetica Light"/>
                <a:ea typeface="Helvetica Light"/>
                <a:cs typeface="Helvetica Light"/>
                <a:sym typeface="Helvetica Light"/>
              </a:defRPr>
            </a:lvl1pPr>
            <a:lvl2pPr indent="114300" algn="ctr" defTabSz="292100" eaLnBrk="1" hangingPunct="1">
              <a:defRPr sz="5600">
                <a:latin typeface="Helvetica Light"/>
                <a:ea typeface="Helvetica Light"/>
                <a:cs typeface="Helvetica Light"/>
                <a:sym typeface="Helvetica Light"/>
              </a:defRPr>
            </a:lvl2pPr>
            <a:lvl3pPr indent="228600" algn="ctr" defTabSz="292100" eaLnBrk="1" hangingPunct="1">
              <a:defRPr sz="5600">
                <a:latin typeface="Helvetica Light"/>
                <a:ea typeface="Helvetica Light"/>
                <a:cs typeface="Helvetica Light"/>
                <a:sym typeface="Helvetica Light"/>
              </a:defRPr>
            </a:lvl3pPr>
            <a:lvl4pPr indent="342900" algn="ctr" defTabSz="292100" eaLnBrk="1" hangingPunct="1">
              <a:defRPr sz="5600">
                <a:latin typeface="Helvetica Light"/>
                <a:ea typeface="Helvetica Light"/>
                <a:cs typeface="Helvetica Light"/>
                <a:sym typeface="Helvetica Light"/>
              </a:defRPr>
            </a:lvl4pPr>
            <a:lvl5pPr indent="457200" algn="ctr" defTabSz="292100" eaLnBrk="1" hangingPunct="1">
              <a:defRPr sz="5600">
                <a:latin typeface="Helvetica Light"/>
                <a:ea typeface="Helvetica Light"/>
                <a:cs typeface="Helvetica Light"/>
                <a:sym typeface="Helvetica Light"/>
              </a:defRPr>
            </a:lvl5pPr>
            <a:lvl6pPr indent="571500" algn="ctr" defTabSz="292100" eaLnBrk="1" hangingPunct="1">
              <a:defRPr sz="5600">
                <a:latin typeface="Helvetica Light"/>
                <a:ea typeface="Helvetica Light"/>
                <a:cs typeface="Helvetica Light"/>
                <a:sym typeface="Helvetica Light"/>
              </a:defRPr>
            </a:lvl6pPr>
            <a:lvl7pPr indent="685800" algn="ctr" defTabSz="292100" eaLnBrk="1" hangingPunct="1">
              <a:defRPr sz="5600">
                <a:latin typeface="Helvetica Light"/>
                <a:ea typeface="Helvetica Light"/>
                <a:cs typeface="Helvetica Light"/>
                <a:sym typeface="Helvetica Light"/>
              </a:defRPr>
            </a:lvl7pPr>
            <a:lvl8pPr indent="800100" algn="ctr" defTabSz="292100" eaLnBrk="1" hangingPunct="1">
              <a:defRPr sz="5600">
                <a:latin typeface="Helvetica Light"/>
                <a:ea typeface="Helvetica Light"/>
                <a:cs typeface="Helvetica Light"/>
                <a:sym typeface="Helvetica Light"/>
              </a:defRPr>
            </a:lvl8pPr>
            <a:lvl9pPr indent="914400" algn="ctr" defTabSz="292100" eaLnBrk="1" hangingPunct="1">
              <a:defRPr sz="5600">
                <a:latin typeface="Helvetica Light"/>
                <a:ea typeface="Helvetica Light"/>
                <a:cs typeface="Helvetica Light"/>
                <a:sym typeface="Helvetica Light"/>
              </a:defRPr>
            </a:lvl9pPr>
          </a:lstStyle>
          <a:p>
            <a:r>
              <a:rPr lang="en-US" sz="4000" b="1" dirty="0">
                <a:solidFill>
                  <a:schemeClr val="tx1"/>
                </a:solidFill>
                <a:latin typeface="Century Gothic" panose="020B0502020202020204" pitchFamily="34" charset="0"/>
              </a:rPr>
              <a:t>Engagement Tips: </a:t>
            </a:r>
          </a:p>
          <a:p>
            <a:r>
              <a:rPr lang="en-US" sz="4000" dirty="0">
                <a:solidFill>
                  <a:schemeClr val="tx1"/>
                </a:solidFill>
                <a:latin typeface="Century Gothic" panose="020B0502020202020204" pitchFamily="34" charset="0"/>
              </a:rPr>
              <a:t> </a:t>
            </a:r>
            <a:r>
              <a:rPr lang="en-US" sz="4000" b="1" dirty="0">
                <a:solidFill>
                  <a:schemeClr val="tx1"/>
                </a:solidFill>
                <a:latin typeface="Century Gothic" panose="020B0502020202020204" pitchFamily="34" charset="0"/>
              </a:rPr>
              <a:t>Eric Kelliher, Kent ISD</a:t>
            </a:r>
          </a:p>
        </p:txBody>
      </p:sp>
      <p:pic>
        <p:nvPicPr>
          <p:cNvPr id="1028" name="Picture 4" descr="College of Business Career Fair - University of Louisville - College of  Business : University of Louisville – College of Business">
            <a:extLst>
              <a:ext uri="{FF2B5EF4-FFF2-40B4-BE49-F238E27FC236}">
                <a16:creationId xmlns:a16="http://schemas.microsoft.com/office/drawing/2014/main" id="{4ABA7016-854A-4D5D-9C04-0EAF7B352F3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738" b="9160"/>
          <a:stretch/>
        </p:blipFill>
        <p:spPr bwMode="auto">
          <a:xfrm>
            <a:off x="5074347" y="3972452"/>
            <a:ext cx="6165739" cy="28855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4819387"/>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3F63B869-ED6F-AF09-C8B3-454B20C16784}"/>
              </a:ext>
            </a:extLst>
          </p:cNvPr>
          <p:cNvSpPr>
            <a:spLocks noGrp="1"/>
          </p:cNvSpPr>
          <p:nvPr/>
        </p:nvSpPr>
        <p:spPr>
          <a:xfrm>
            <a:off x="4379306" y="768736"/>
            <a:ext cx="4457550" cy="1861923"/>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42900" marR="0" lvl="0" indent="-274320">
              <a:lnSpc>
                <a:spcPct val="107000"/>
              </a:lnSpc>
              <a:spcBef>
                <a:spcPts val="600"/>
              </a:spcBef>
              <a:spcAft>
                <a:spcPts val="600"/>
              </a:spcAft>
              <a:buClr>
                <a:srgbClr val="C41E3A"/>
              </a:buClr>
              <a:buFont typeface="+mj-lt"/>
              <a:buAutoNum type="arabicPeriod"/>
            </a:pPr>
            <a:r>
              <a:rPr lang="en-US" sz="28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Practice in a mirror first</a:t>
            </a:r>
          </a:p>
          <a:p>
            <a:pPr marL="342900" marR="0" lvl="0" indent="-274320">
              <a:lnSpc>
                <a:spcPct val="107000"/>
              </a:lnSpc>
              <a:spcBef>
                <a:spcPts val="600"/>
              </a:spcBef>
              <a:spcAft>
                <a:spcPts val="600"/>
              </a:spcAft>
              <a:buClr>
                <a:srgbClr val="C41E3A"/>
              </a:buClr>
              <a:buFont typeface="+mj-lt"/>
              <a:buAutoNum type="arabicPeriod"/>
            </a:pPr>
            <a:r>
              <a:rPr lang="en-US" sz="28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Practice with a colleague</a:t>
            </a:r>
          </a:p>
          <a:p>
            <a:pPr marL="342900" marR="0" lvl="0" indent="-274320">
              <a:lnSpc>
                <a:spcPct val="107000"/>
              </a:lnSpc>
              <a:spcBef>
                <a:spcPts val="600"/>
              </a:spcBef>
              <a:spcAft>
                <a:spcPts val="600"/>
              </a:spcAft>
              <a:buClr>
                <a:srgbClr val="C41E3A"/>
              </a:buClr>
              <a:buFont typeface="+mj-lt"/>
              <a:buAutoNum type="arabicPeriod"/>
            </a:pPr>
            <a:r>
              <a:rPr lang="en-US" sz="28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Practice scenarios</a:t>
            </a:r>
            <a:endParaRPr lang="en-US" sz="2800" b="0" dirty="0">
              <a:solidFill>
                <a:schemeClr val="bg1"/>
              </a:solidFill>
              <a:latin typeface="Calibri" panose="020F0502020204030204" pitchFamily="34" charset="0"/>
              <a:cs typeface="Calibri" panose="020F0502020204030204" pitchFamily="34" charset="0"/>
            </a:endParaRPr>
          </a:p>
        </p:txBody>
      </p:sp>
      <p:sp>
        <p:nvSpPr>
          <p:cNvPr id="3" name="Title 1">
            <a:extLst>
              <a:ext uri="{FF2B5EF4-FFF2-40B4-BE49-F238E27FC236}">
                <a16:creationId xmlns:a16="http://schemas.microsoft.com/office/drawing/2014/main" id="{FA8C9E83-80FB-C3DF-C166-FB469C7BE521}"/>
              </a:ext>
            </a:extLst>
          </p:cNvPr>
          <p:cNvSpPr txBox="1">
            <a:spLocks/>
          </p:cNvSpPr>
          <p:nvPr/>
        </p:nvSpPr>
        <p:spPr>
          <a:xfrm>
            <a:off x="153442" y="2057400"/>
            <a:ext cx="3733800" cy="1371600"/>
          </a:xfrm>
          <a:prstGeom prst="rect">
            <a:avLst/>
          </a:prstGeom>
        </p:spPr>
        <p:txBody>
          <a:bodyPr/>
          <a:lstStyle>
            <a:lvl1pPr algn="ctr" defTabSz="292100" eaLnBrk="1" hangingPunct="1">
              <a:defRPr sz="5600">
                <a:latin typeface="Helvetica Light"/>
                <a:ea typeface="Helvetica Light"/>
                <a:cs typeface="Helvetica Light"/>
                <a:sym typeface="Helvetica Light"/>
              </a:defRPr>
            </a:lvl1pPr>
            <a:lvl2pPr indent="114300" algn="ctr" defTabSz="292100" eaLnBrk="1" hangingPunct="1">
              <a:defRPr sz="5600">
                <a:latin typeface="Helvetica Light"/>
                <a:ea typeface="Helvetica Light"/>
                <a:cs typeface="Helvetica Light"/>
                <a:sym typeface="Helvetica Light"/>
              </a:defRPr>
            </a:lvl2pPr>
            <a:lvl3pPr indent="228600" algn="ctr" defTabSz="292100" eaLnBrk="1" hangingPunct="1">
              <a:defRPr sz="5600">
                <a:latin typeface="Helvetica Light"/>
                <a:ea typeface="Helvetica Light"/>
                <a:cs typeface="Helvetica Light"/>
                <a:sym typeface="Helvetica Light"/>
              </a:defRPr>
            </a:lvl3pPr>
            <a:lvl4pPr indent="342900" algn="ctr" defTabSz="292100" eaLnBrk="1" hangingPunct="1">
              <a:defRPr sz="5600">
                <a:latin typeface="Helvetica Light"/>
                <a:ea typeface="Helvetica Light"/>
                <a:cs typeface="Helvetica Light"/>
                <a:sym typeface="Helvetica Light"/>
              </a:defRPr>
            </a:lvl4pPr>
            <a:lvl5pPr indent="457200" algn="ctr" defTabSz="292100" eaLnBrk="1" hangingPunct="1">
              <a:defRPr sz="5600">
                <a:latin typeface="Helvetica Light"/>
                <a:ea typeface="Helvetica Light"/>
                <a:cs typeface="Helvetica Light"/>
                <a:sym typeface="Helvetica Light"/>
              </a:defRPr>
            </a:lvl5pPr>
            <a:lvl6pPr indent="571500" algn="ctr" defTabSz="292100" eaLnBrk="1" hangingPunct="1">
              <a:defRPr sz="5600">
                <a:latin typeface="Helvetica Light"/>
                <a:ea typeface="Helvetica Light"/>
                <a:cs typeface="Helvetica Light"/>
                <a:sym typeface="Helvetica Light"/>
              </a:defRPr>
            </a:lvl6pPr>
            <a:lvl7pPr indent="685800" algn="ctr" defTabSz="292100" eaLnBrk="1" hangingPunct="1">
              <a:defRPr sz="5600">
                <a:latin typeface="Helvetica Light"/>
                <a:ea typeface="Helvetica Light"/>
                <a:cs typeface="Helvetica Light"/>
                <a:sym typeface="Helvetica Light"/>
              </a:defRPr>
            </a:lvl7pPr>
            <a:lvl8pPr indent="800100" algn="ctr" defTabSz="292100" eaLnBrk="1" hangingPunct="1">
              <a:defRPr sz="5600">
                <a:latin typeface="Helvetica Light"/>
                <a:ea typeface="Helvetica Light"/>
                <a:cs typeface="Helvetica Light"/>
                <a:sym typeface="Helvetica Light"/>
              </a:defRPr>
            </a:lvl8pPr>
            <a:lvl9pPr indent="914400" algn="ctr" defTabSz="292100" eaLnBrk="1" hangingPunct="1">
              <a:defRPr sz="5600">
                <a:latin typeface="Helvetica Light"/>
                <a:ea typeface="Helvetica Light"/>
                <a:cs typeface="Helvetica Light"/>
                <a:sym typeface="Helvetica Light"/>
              </a:defRPr>
            </a:lvl9pPr>
          </a:lstStyle>
          <a:p>
            <a:r>
              <a:rPr lang="en-US" sz="4000" b="1" dirty="0">
                <a:solidFill>
                  <a:schemeClr val="tx1"/>
                </a:solidFill>
                <a:latin typeface="Century Gothic" panose="020B0502020202020204" pitchFamily="34" charset="0"/>
              </a:rPr>
              <a:t>Engagement Tips: </a:t>
            </a:r>
          </a:p>
          <a:p>
            <a:r>
              <a:rPr lang="en-US" sz="4000" dirty="0">
                <a:solidFill>
                  <a:schemeClr val="tx1"/>
                </a:solidFill>
                <a:latin typeface="Century Gothic" panose="020B0502020202020204" pitchFamily="34" charset="0"/>
              </a:rPr>
              <a:t> </a:t>
            </a:r>
            <a:r>
              <a:rPr lang="en-US" sz="4000" b="1" dirty="0">
                <a:solidFill>
                  <a:schemeClr val="tx1"/>
                </a:solidFill>
                <a:latin typeface="Century Gothic" panose="020B0502020202020204" pitchFamily="34" charset="0"/>
              </a:rPr>
              <a:t>Eric Kelliher, Kent ISD</a:t>
            </a:r>
          </a:p>
        </p:txBody>
      </p:sp>
      <p:pic>
        <p:nvPicPr>
          <p:cNvPr id="2052" name="Picture 4" descr="Man At Home Practising Giving Speech Or Presentation In Bathroom Mirror  Stock Photo - Download Image Now - iStock">
            <a:extLst>
              <a:ext uri="{FF2B5EF4-FFF2-40B4-BE49-F238E27FC236}">
                <a16:creationId xmlns:a16="http://schemas.microsoft.com/office/drawing/2014/main" id="{382CC2D7-649B-45A0-B8DE-04EB4138A6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36856" y="0"/>
            <a:ext cx="3355144" cy="2236763"/>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6 Sales Role Play Exercises to Try with Your Reps | Brainshark">
            <a:extLst>
              <a:ext uri="{FF2B5EF4-FFF2-40B4-BE49-F238E27FC236}">
                <a16:creationId xmlns:a16="http://schemas.microsoft.com/office/drawing/2014/main" id="{7B7D13E0-964A-4C2C-ADD4-B50BDC64E51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4012"/>
          <a:stretch/>
        </p:blipFill>
        <p:spPr bwMode="auto">
          <a:xfrm>
            <a:off x="4204741" y="3277772"/>
            <a:ext cx="7987259" cy="3594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4756504"/>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AD28B-3032-2AED-B31E-98DC4BCB39C3}"/>
              </a:ext>
            </a:extLst>
          </p:cNvPr>
          <p:cNvSpPr txBox="1">
            <a:spLocks/>
          </p:cNvSpPr>
          <p:nvPr/>
        </p:nvSpPr>
        <p:spPr>
          <a:xfrm>
            <a:off x="304800" y="3086100"/>
            <a:ext cx="3352800" cy="685800"/>
          </a:xfrm>
          <a:prstGeom prst="rect">
            <a:avLst/>
          </a:prstGeom>
        </p:spPr>
        <p:txBody>
          <a:bodyPr/>
          <a:lstStyle>
            <a:lvl1pPr algn="ctr" defTabSz="292100" eaLnBrk="1" hangingPunct="1">
              <a:defRPr sz="5600">
                <a:latin typeface="Helvetica Light"/>
                <a:ea typeface="Helvetica Light"/>
                <a:cs typeface="Helvetica Light"/>
                <a:sym typeface="Helvetica Light"/>
              </a:defRPr>
            </a:lvl1pPr>
            <a:lvl2pPr indent="114300" algn="ctr" defTabSz="292100" eaLnBrk="1" hangingPunct="1">
              <a:defRPr sz="5600">
                <a:latin typeface="Helvetica Light"/>
                <a:ea typeface="Helvetica Light"/>
                <a:cs typeface="Helvetica Light"/>
                <a:sym typeface="Helvetica Light"/>
              </a:defRPr>
            </a:lvl2pPr>
            <a:lvl3pPr indent="228600" algn="ctr" defTabSz="292100" eaLnBrk="1" hangingPunct="1">
              <a:defRPr sz="5600">
                <a:latin typeface="Helvetica Light"/>
                <a:ea typeface="Helvetica Light"/>
                <a:cs typeface="Helvetica Light"/>
                <a:sym typeface="Helvetica Light"/>
              </a:defRPr>
            </a:lvl3pPr>
            <a:lvl4pPr indent="342900" algn="ctr" defTabSz="292100" eaLnBrk="1" hangingPunct="1">
              <a:defRPr sz="5600">
                <a:latin typeface="Helvetica Light"/>
                <a:ea typeface="Helvetica Light"/>
                <a:cs typeface="Helvetica Light"/>
                <a:sym typeface="Helvetica Light"/>
              </a:defRPr>
            </a:lvl4pPr>
            <a:lvl5pPr indent="457200" algn="ctr" defTabSz="292100" eaLnBrk="1" hangingPunct="1">
              <a:defRPr sz="5600">
                <a:latin typeface="Helvetica Light"/>
                <a:ea typeface="Helvetica Light"/>
                <a:cs typeface="Helvetica Light"/>
                <a:sym typeface="Helvetica Light"/>
              </a:defRPr>
            </a:lvl5pPr>
            <a:lvl6pPr indent="571500" algn="ctr" defTabSz="292100" eaLnBrk="1" hangingPunct="1">
              <a:defRPr sz="5600">
                <a:latin typeface="Helvetica Light"/>
                <a:ea typeface="Helvetica Light"/>
                <a:cs typeface="Helvetica Light"/>
                <a:sym typeface="Helvetica Light"/>
              </a:defRPr>
            </a:lvl6pPr>
            <a:lvl7pPr indent="685800" algn="ctr" defTabSz="292100" eaLnBrk="1" hangingPunct="1">
              <a:defRPr sz="5600">
                <a:latin typeface="Helvetica Light"/>
                <a:ea typeface="Helvetica Light"/>
                <a:cs typeface="Helvetica Light"/>
                <a:sym typeface="Helvetica Light"/>
              </a:defRPr>
            </a:lvl7pPr>
            <a:lvl8pPr indent="800100" algn="ctr" defTabSz="292100" eaLnBrk="1" hangingPunct="1">
              <a:defRPr sz="5600">
                <a:latin typeface="Helvetica Light"/>
                <a:ea typeface="Helvetica Light"/>
                <a:cs typeface="Helvetica Light"/>
                <a:sym typeface="Helvetica Light"/>
              </a:defRPr>
            </a:lvl8pPr>
            <a:lvl9pPr indent="914400" algn="ctr" defTabSz="292100" eaLnBrk="1" hangingPunct="1">
              <a:defRPr sz="5600">
                <a:latin typeface="Helvetica Light"/>
                <a:ea typeface="Helvetica Light"/>
                <a:cs typeface="Helvetica Light"/>
                <a:sym typeface="Helvetica Light"/>
              </a:defRPr>
            </a:lvl9pPr>
          </a:lstStyle>
          <a:p>
            <a:pPr algn="l"/>
            <a:r>
              <a:rPr lang="en-US" sz="4000">
                <a:solidFill>
                  <a:schemeClr val="tx1"/>
                </a:solidFill>
                <a:latin typeface="Century Gothic" panose="020B0502020202020204" pitchFamily="34" charset="0"/>
              </a:rPr>
              <a:t>Questions?</a:t>
            </a:r>
            <a:endParaRPr lang="en-US" sz="4000" b="1">
              <a:solidFill>
                <a:schemeClr val="tx1"/>
              </a:solidFill>
              <a:latin typeface="Century Gothic" panose="020B0502020202020204" pitchFamily="34" charset="0"/>
            </a:endParaRPr>
          </a:p>
        </p:txBody>
      </p:sp>
    </p:spTree>
    <p:extLst>
      <p:ext uri="{BB962C8B-B14F-4D97-AF65-F5344CB8AC3E}">
        <p14:creationId xmlns:p14="http://schemas.microsoft.com/office/powerpoint/2010/main" val="2334853388"/>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AD28B-3032-2AED-B31E-98DC4BCB39C3}"/>
              </a:ext>
            </a:extLst>
          </p:cNvPr>
          <p:cNvSpPr txBox="1">
            <a:spLocks/>
          </p:cNvSpPr>
          <p:nvPr/>
        </p:nvSpPr>
        <p:spPr>
          <a:xfrm>
            <a:off x="508000" y="3086100"/>
            <a:ext cx="3352800" cy="685800"/>
          </a:xfrm>
          <a:prstGeom prst="rect">
            <a:avLst/>
          </a:prstGeom>
        </p:spPr>
        <p:txBody>
          <a:bodyPr lIns="91440" tIns="45720" rIns="91440" bIns="45720" anchor="t"/>
          <a:lstStyle>
            <a:lvl1pPr algn="ctr" defTabSz="292100" eaLnBrk="1" hangingPunct="1">
              <a:defRPr sz="5600">
                <a:latin typeface="Helvetica Light"/>
                <a:ea typeface="Helvetica Light"/>
                <a:cs typeface="Helvetica Light"/>
                <a:sym typeface="Helvetica Light"/>
              </a:defRPr>
            </a:lvl1pPr>
            <a:lvl2pPr indent="114300" algn="ctr" defTabSz="292100" eaLnBrk="1" hangingPunct="1">
              <a:defRPr sz="5600">
                <a:latin typeface="Helvetica Light"/>
                <a:ea typeface="Helvetica Light"/>
                <a:cs typeface="Helvetica Light"/>
                <a:sym typeface="Helvetica Light"/>
              </a:defRPr>
            </a:lvl2pPr>
            <a:lvl3pPr indent="228600" algn="ctr" defTabSz="292100" eaLnBrk="1" hangingPunct="1">
              <a:defRPr sz="5600">
                <a:latin typeface="Helvetica Light"/>
                <a:ea typeface="Helvetica Light"/>
                <a:cs typeface="Helvetica Light"/>
                <a:sym typeface="Helvetica Light"/>
              </a:defRPr>
            </a:lvl3pPr>
            <a:lvl4pPr indent="342900" algn="ctr" defTabSz="292100" eaLnBrk="1" hangingPunct="1">
              <a:defRPr sz="5600">
                <a:latin typeface="Helvetica Light"/>
                <a:ea typeface="Helvetica Light"/>
                <a:cs typeface="Helvetica Light"/>
                <a:sym typeface="Helvetica Light"/>
              </a:defRPr>
            </a:lvl4pPr>
            <a:lvl5pPr indent="457200" algn="ctr" defTabSz="292100" eaLnBrk="1" hangingPunct="1">
              <a:defRPr sz="5600">
                <a:latin typeface="Helvetica Light"/>
                <a:ea typeface="Helvetica Light"/>
                <a:cs typeface="Helvetica Light"/>
                <a:sym typeface="Helvetica Light"/>
              </a:defRPr>
            </a:lvl5pPr>
            <a:lvl6pPr indent="571500" algn="ctr" defTabSz="292100" eaLnBrk="1" hangingPunct="1">
              <a:defRPr sz="5600">
                <a:latin typeface="Helvetica Light"/>
                <a:ea typeface="Helvetica Light"/>
                <a:cs typeface="Helvetica Light"/>
                <a:sym typeface="Helvetica Light"/>
              </a:defRPr>
            </a:lvl6pPr>
            <a:lvl7pPr indent="685800" algn="ctr" defTabSz="292100" eaLnBrk="1" hangingPunct="1">
              <a:defRPr sz="5600">
                <a:latin typeface="Helvetica Light"/>
                <a:ea typeface="Helvetica Light"/>
                <a:cs typeface="Helvetica Light"/>
                <a:sym typeface="Helvetica Light"/>
              </a:defRPr>
            </a:lvl7pPr>
            <a:lvl8pPr indent="800100" algn="ctr" defTabSz="292100" eaLnBrk="1" hangingPunct="1">
              <a:defRPr sz="5600">
                <a:latin typeface="Helvetica Light"/>
                <a:ea typeface="Helvetica Light"/>
                <a:cs typeface="Helvetica Light"/>
                <a:sym typeface="Helvetica Light"/>
              </a:defRPr>
            </a:lvl8pPr>
            <a:lvl9pPr indent="914400" algn="ctr" defTabSz="292100" eaLnBrk="1" hangingPunct="1">
              <a:defRPr sz="5600">
                <a:latin typeface="Helvetica Light"/>
                <a:ea typeface="Helvetica Light"/>
                <a:cs typeface="Helvetica Light"/>
                <a:sym typeface="Helvetica Light"/>
              </a:defRPr>
            </a:lvl9pPr>
          </a:lstStyle>
          <a:p>
            <a:pPr algn="l"/>
            <a:r>
              <a:rPr lang="en-US" sz="4000">
                <a:solidFill>
                  <a:schemeClr val="tx1"/>
                </a:solidFill>
                <a:latin typeface="Century Gothic"/>
              </a:rPr>
              <a:t>THANK YOU!</a:t>
            </a:r>
            <a:endParaRPr lang="en-US" sz="4000" b="1">
              <a:solidFill>
                <a:schemeClr val="tx1"/>
              </a:solidFill>
              <a:latin typeface="Century Gothic" panose="020B0502020202020204" pitchFamily="34" charset="0"/>
            </a:endParaRPr>
          </a:p>
        </p:txBody>
      </p:sp>
      <p:pic>
        <p:nvPicPr>
          <p:cNvPr id="8" name="Picture Placeholder 7" descr="A crowd of people&#10;&#10;Description automatically generated with low confidence">
            <a:extLst>
              <a:ext uri="{FF2B5EF4-FFF2-40B4-BE49-F238E27FC236}">
                <a16:creationId xmlns:a16="http://schemas.microsoft.com/office/drawing/2014/main" id="{AF9A71EB-F3D1-BEF8-8A0E-CADF5A37FE7A}"/>
              </a:ext>
            </a:extLst>
          </p:cNvPr>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t="22598" b="22598"/>
          <a:stretch>
            <a:fillRect/>
          </a:stretch>
        </p:blipFill>
        <p:spPr/>
      </p:pic>
      <p:sp>
        <p:nvSpPr>
          <p:cNvPr id="9" name="Title 1">
            <a:extLst>
              <a:ext uri="{FF2B5EF4-FFF2-40B4-BE49-F238E27FC236}">
                <a16:creationId xmlns:a16="http://schemas.microsoft.com/office/drawing/2014/main" id="{778AD458-66A4-4237-6D77-70B33797B645}"/>
              </a:ext>
            </a:extLst>
          </p:cNvPr>
          <p:cNvSpPr txBox="1">
            <a:spLocks/>
          </p:cNvSpPr>
          <p:nvPr/>
        </p:nvSpPr>
        <p:spPr>
          <a:xfrm>
            <a:off x="839971" y="4600058"/>
            <a:ext cx="10621927" cy="1041400"/>
          </a:xfrm>
          <a:prstGeom prst="rect">
            <a:avLst/>
          </a:prstGeom>
        </p:spPr>
        <p:txBody>
          <a:bodyPr/>
          <a:lstStyle>
            <a:lvl1pPr algn="ctr" defTabSz="292100" eaLnBrk="1" hangingPunct="1">
              <a:defRPr sz="5600">
                <a:latin typeface="Helvetica Light"/>
                <a:ea typeface="Helvetica Light"/>
                <a:cs typeface="Helvetica Light"/>
                <a:sym typeface="Helvetica Light"/>
              </a:defRPr>
            </a:lvl1pPr>
            <a:lvl2pPr indent="114300" algn="ctr" defTabSz="292100" eaLnBrk="1" hangingPunct="1">
              <a:defRPr sz="5600">
                <a:latin typeface="Helvetica Light"/>
                <a:ea typeface="Helvetica Light"/>
                <a:cs typeface="Helvetica Light"/>
                <a:sym typeface="Helvetica Light"/>
              </a:defRPr>
            </a:lvl2pPr>
            <a:lvl3pPr indent="228600" algn="ctr" defTabSz="292100" eaLnBrk="1" hangingPunct="1">
              <a:defRPr sz="5600">
                <a:latin typeface="Helvetica Light"/>
                <a:ea typeface="Helvetica Light"/>
                <a:cs typeface="Helvetica Light"/>
                <a:sym typeface="Helvetica Light"/>
              </a:defRPr>
            </a:lvl3pPr>
            <a:lvl4pPr indent="342900" algn="ctr" defTabSz="292100" eaLnBrk="1" hangingPunct="1">
              <a:defRPr sz="5600">
                <a:latin typeface="Helvetica Light"/>
                <a:ea typeface="Helvetica Light"/>
                <a:cs typeface="Helvetica Light"/>
                <a:sym typeface="Helvetica Light"/>
              </a:defRPr>
            </a:lvl4pPr>
            <a:lvl5pPr indent="457200" algn="ctr" defTabSz="292100" eaLnBrk="1" hangingPunct="1">
              <a:defRPr sz="5600">
                <a:latin typeface="Helvetica Light"/>
                <a:ea typeface="Helvetica Light"/>
                <a:cs typeface="Helvetica Light"/>
                <a:sym typeface="Helvetica Light"/>
              </a:defRPr>
            </a:lvl5pPr>
            <a:lvl6pPr indent="571500" algn="ctr" defTabSz="292100" eaLnBrk="1" hangingPunct="1">
              <a:defRPr sz="5600">
                <a:latin typeface="Helvetica Light"/>
                <a:ea typeface="Helvetica Light"/>
                <a:cs typeface="Helvetica Light"/>
                <a:sym typeface="Helvetica Light"/>
              </a:defRPr>
            </a:lvl6pPr>
            <a:lvl7pPr indent="685800" algn="ctr" defTabSz="292100" eaLnBrk="1" hangingPunct="1">
              <a:defRPr sz="5600">
                <a:latin typeface="Helvetica Light"/>
                <a:ea typeface="Helvetica Light"/>
                <a:cs typeface="Helvetica Light"/>
                <a:sym typeface="Helvetica Light"/>
              </a:defRPr>
            </a:lvl7pPr>
            <a:lvl8pPr indent="800100" algn="ctr" defTabSz="292100" eaLnBrk="1" hangingPunct="1">
              <a:defRPr sz="5600">
                <a:latin typeface="Helvetica Light"/>
                <a:ea typeface="Helvetica Light"/>
                <a:cs typeface="Helvetica Light"/>
                <a:sym typeface="Helvetica Light"/>
              </a:defRPr>
            </a:lvl8pPr>
            <a:lvl9pPr indent="914400" algn="ctr" defTabSz="292100" eaLnBrk="1" hangingPunct="1">
              <a:defRPr sz="5600">
                <a:latin typeface="Helvetica Light"/>
                <a:ea typeface="Helvetica Light"/>
                <a:cs typeface="Helvetica Light"/>
                <a:sym typeface="Helvetica Light"/>
              </a:defRPr>
            </a:lvl9pPr>
          </a:lstStyle>
          <a:p>
            <a:r>
              <a:rPr lang="en-US" sz="6000" b="1" dirty="0">
                <a:solidFill>
                  <a:schemeClr val="accent2"/>
                </a:solidFill>
                <a:latin typeface="Century Gothic" panose="020B0502020202020204" pitchFamily="34" charset="0"/>
              </a:rPr>
              <a:t>THANK YOU!</a:t>
            </a:r>
          </a:p>
          <a:p>
            <a:r>
              <a:rPr lang="en-US" sz="6000" dirty="0">
                <a:solidFill>
                  <a:schemeClr val="accent2"/>
                </a:solidFill>
                <a:latin typeface="Century Gothic" panose="020B0502020202020204" pitchFamily="34" charset="0"/>
              </a:rPr>
              <a:t>Volunteers – Pick up T-Shirts</a:t>
            </a:r>
            <a:endParaRPr lang="en-US" sz="6000" b="1" dirty="0">
              <a:solidFill>
                <a:schemeClr val="accent2"/>
              </a:solidFill>
              <a:latin typeface="Century Gothic" panose="020B0502020202020204" pitchFamily="34" charset="0"/>
            </a:endParaRPr>
          </a:p>
        </p:txBody>
      </p:sp>
    </p:spTree>
    <p:extLst>
      <p:ext uri="{BB962C8B-B14F-4D97-AF65-F5344CB8AC3E}">
        <p14:creationId xmlns:p14="http://schemas.microsoft.com/office/powerpoint/2010/main" val="1519239614"/>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F3AE502-12B7-F044-17F0-FAF181FEC19F}"/>
              </a:ext>
            </a:extLst>
          </p:cNvPr>
          <p:cNvSpPr>
            <a:spLocks noGrp="1"/>
          </p:cNvSpPr>
          <p:nvPr/>
        </p:nvSpPr>
        <p:spPr>
          <a:xfrm>
            <a:off x="4348716" y="637754"/>
            <a:ext cx="7644810" cy="6358469"/>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en-US" sz="2400" b="1" dirty="0">
                <a:solidFill>
                  <a:schemeClr val="bg1"/>
                </a:solidFill>
              </a:rPr>
              <a:t>COMPANY PROMOTION &amp; SIGNAGE</a:t>
            </a:r>
          </a:p>
          <a:p>
            <a:pPr>
              <a:buClr>
                <a:srgbClr val="F23E2C"/>
              </a:buClr>
              <a:buFont typeface="Wingdings" panose="05000000000000000000" pitchFamily="2" charset="2"/>
              <a:buChar char="§"/>
            </a:pPr>
            <a:r>
              <a:rPr lang="en-US" sz="1800" dirty="0">
                <a:solidFill>
                  <a:schemeClr val="bg1"/>
                </a:solidFill>
              </a:rPr>
              <a:t>  </a:t>
            </a:r>
            <a:r>
              <a:rPr lang="en-US" sz="1800" b="1" dirty="0">
                <a:solidFill>
                  <a:schemeClr val="bg1"/>
                </a:solidFill>
              </a:rPr>
              <a:t>Company banners or table clothes are not allowed</a:t>
            </a:r>
            <a:br>
              <a:rPr lang="en-US" sz="1800" dirty="0">
                <a:solidFill>
                  <a:schemeClr val="bg1"/>
                </a:solidFill>
              </a:rPr>
            </a:br>
            <a:r>
              <a:rPr lang="en-US" sz="1800" dirty="0">
                <a:solidFill>
                  <a:schemeClr val="bg1"/>
                </a:solidFill>
              </a:rPr>
              <a:t>  </a:t>
            </a:r>
            <a:r>
              <a:rPr lang="en-US" sz="1600" dirty="0">
                <a:solidFill>
                  <a:schemeClr val="bg1"/>
                </a:solidFill>
              </a:rPr>
              <a:t>Each exhibit will receive a standard identification sign with the occupation(s) and </a:t>
            </a:r>
            <a:r>
              <a:rPr lang="en-US" sz="1600" dirty="0" err="1">
                <a:solidFill>
                  <a:schemeClr val="bg1"/>
                </a:solidFill>
              </a:rPr>
              <a:t>and</a:t>
            </a:r>
            <a:r>
              <a:rPr lang="en-US" sz="1600" dirty="0">
                <a:solidFill>
                  <a:schemeClr val="bg1"/>
                </a:solidFill>
              </a:rPr>
              <a:t> logo(s) of the participating </a:t>
            </a:r>
            <a:br>
              <a:rPr lang="en-US" sz="1600" dirty="0">
                <a:solidFill>
                  <a:schemeClr val="bg1"/>
                </a:solidFill>
              </a:rPr>
            </a:br>
            <a:r>
              <a:rPr lang="en-US" sz="1600" dirty="0">
                <a:solidFill>
                  <a:schemeClr val="bg1"/>
                </a:solidFill>
              </a:rPr>
              <a:t>  exhibitors.  These banners will be hung by volunteers on set-up day.</a:t>
            </a:r>
          </a:p>
          <a:p>
            <a:pPr>
              <a:buClr>
                <a:srgbClr val="F23E2C"/>
              </a:buClr>
              <a:buFont typeface="Wingdings" panose="05000000000000000000" pitchFamily="2" charset="2"/>
              <a:buChar char="§"/>
            </a:pPr>
            <a:r>
              <a:rPr lang="en-US" sz="1800" dirty="0">
                <a:solidFill>
                  <a:schemeClr val="bg1"/>
                </a:solidFill>
              </a:rPr>
              <a:t>  </a:t>
            </a:r>
            <a:r>
              <a:rPr lang="en-US" sz="1800" b="1" dirty="0">
                <a:solidFill>
                  <a:schemeClr val="bg1"/>
                </a:solidFill>
              </a:rPr>
              <a:t>Distribution of papers such as brochures, promotional items, pamphlets, and flyers, are not permitted  </a:t>
            </a:r>
            <a:br>
              <a:rPr lang="en-US" sz="1800" b="1" dirty="0">
                <a:solidFill>
                  <a:schemeClr val="bg1"/>
                </a:solidFill>
              </a:rPr>
            </a:br>
            <a:r>
              <a:rPr lang="en-US" sz="1800" b="1" dirty="0">
                <a:solidFill>
                  <a:schemeClr val="bg1"/>
                </a:solidFill>
              </a:rPr>
              <a:t>  within the exhibit hall quadrants.</a:t>
            </a:r>
          </a:p>
          <a:p>
            <a:pPr marL="519113" lvl="2" indent="-285750">
              <a:buClr>
                <a:srgbClr val="F23E2C"/>
              </a:buClr>
              <a:buFont typeface="Wingdings" panose="05000000000000000000" pitchFamily="2" charset="2"/>
              <a:buChar char="§"/>
            </a:pPr>
            <a:r>
              <a:rPr lang="en-US" dirty="0">
                <a:solidFill>
                  <a:schemeClr val="bg1"/>
                </a:solidFill>
              </a:rPr>
              <a:t>However, distribution of papers such as brochures, pamphlets, and flyers, are permitted at the following tables:</a:t>
            </a:r>
          </a:p>
          <a:p>
            <a:pPr lvl="3">
              <a:buClr>
                <a:srgbClr val="F23E2C"/>
              </a:buClr>
              <a:buFont typeface="Wingdings" panose="05000000000000000000" pitchFamily="2" charset="2"/>
              <a:buChar char="§"/>
            </a:pPr>
            <a:r>
              <a:rPr lang="en-US" dirty="0">
                <a:solidFill>
                  <a:schemeClr val="bg1"/>
                </a:solidFill>
              </a:rPr>
              <a:t>Sponsoring Vendor and Educator tables located on the east side of the exhibit hall, just outside of the industry quadrants</a:t>
            </a:r>
          </a:p>
          <a:p>
            <a:pPr lvl="3">
              <a:buClr>
                <a:srgbClr val="F23E2C"/>
              </a:buClr>
              <a:buFont typeface="Wingdings" panose="05000000000000000000" pitchFamily="2" charset="2"/>
              <a:buChar char="§"/>
            </a:pPr>
            <a:r>
              <a:rPr lang="en-US" dirty="0">
                <a:solidFill>
                  <a:schemeClr val="bg1"/>
                </a:solidFill>
              </a:rPr>
              <a:t>Sponsoring Educators may advertise their training programs within the exhibit hall quadrant(s). </a:t>
            </a:r>
          </a:p>
          <a:p>
            <a:pPr>
              <a:buClr>
                <a:srgbClr val="F23E2C"/>
              </a:buClr>
              <a:buFont typeface="Wingdings" panose="05000000000000000000" pitchFamily="2" charset="2"/>
              <a:buChar char="§"/>
            </a:pPr>
            <a:r>
              <a:rPr lang="en-US" sz="1800" dirty="0">
                <a:solidFill>
                  <a:schemeClr val="bg1"/>
                </a:solidFill>
              </a:rPr>
              <a:t>  </a:t>
            </a:r>
            <a:r>
              <a:rPr lang="en-US" sz="1800" b="1" dirty="0">
                <a:solidFill>
                  <a:schemeClr val="bg1"/>
                </a:solidFill>
              </a:rPr>
              <a:t>Swag items are permitted if they are produced, generated, or earned by an attendee as part of the </a:t>
            </a:r>
            <a:br>
              <a:rPr lang="en-US" sz="1800" b="1" dirty="0">
                <a:solidFill>
                  <a:schemeClr val="bg1"/>
                </a:solidFill>
              </a:rPr>
            </a:br>
            <a:r>
              <a:rPr lang="en-US" sz="1800" b="1" dirty="0">
                <a:solidFill>
                  <a:schemeClr val="bg1"/>
                </a:solidFill>
              </a:rPr>
              <a:t>  interactive portion of an exhibit. </a:t>
            </a:r>
            <a:r>
              <a:rPr lang="en-US" sz="1800" dirty="0">
                <a:solidFill>
                  <a:schemeClr val="bg1"/>
                </a:solidFill>
              </a:rPr>
              <a:t>Swag must be related to the occupation.</a:t>
            </a:r>
          </a:p>
          <a:p>
            <a:pPr marL="0" indent="0" algn="ctr">
              <a:buNone/>
            </a:pPr>
            <a:endParaRPr lang="en-US" sz="1800" b="1" dirty="0">
              <a:solidFill>
                <a:schemeClr val="bg1"/>
              </a:solidFill>
            </a:endParaRPr>
          </a:p>
          <a:p>
            <a:pPr marL="0" indent="0" algn="ctr">
              <a:buNone/>
            </a:pPr>
            <a:r>
              <a:rPr lang="en-US" sz="1800" b="1" dirty="0">
                <a:solidFill>
                  <a:schemeClr val="bg1"/>
                </a:solidFill>
              </a:rPr>
              <a:t>Please note that balloons and latex gloves are </a:t>
            </a:r>
            <a:r>
              <a:rPr lang="en-US" sz="1800" b="1" u="sng" dirty="0">
                <a:solidFill>
                  <a:schemeClr val="bg1"/>
                </a:solidFill>
              </a:rPr>
              <a:t>not</a:t>
            </a:r>
            <a:r>
              <a:rPr lang="en-US" sz="1800" b="1" dirty="0">
                <a:solidFill>
                  <a:schemeClr val="bg1"/>
                </a:solidFill>
              </a:rPr>
              <a:t> allowed at the event venue.</a:t>
            </a:r>
          </a:p>
          <a:p>
            <a:endParaRPr lang="en-US" dirty="0">
              <a:solidFill>
                <a:schemeClr val="bg1"/>
              </a:solidFill>
            </a:endParaRPr>
          </a:p>
        </p:txBody>
      </p:sp>
      <p:sp>
        <p:nvSpPr>
          <p:cNvPr id="4" name="Title 1">
            <a:extLst>
              <a:ext uri="{FF2B5EF4-FFF2-40B4-BE49-F238E27FC236}">
                <a16:creationId xmlns:a16="http://schemas.microsoft.com/office/drawing/2014/main" id="{A09EFA6E-98C9-38BA-6C10-F740489276CC}"/>
              </a:ext>
            </a:extLst>
          </p:cNvPr>
          <p:cNvSpPr txBox="1">
            <a:spLocks/>
          </p:cNvSpPr>
          <p:nvPr/>
        </p:nvSpPr>
        <p:spPr>
          <a:xfrm>
            <a:off x="153442" y="2743200"/>
            <a:ext cx="3733800" cy="1371600"/>
          </a:xfrm>
          <a:prstGeom prst="rect">
            <a:avLst/>
          </a:prstGeom>
        </p:spPr>
        <p:txBody>
          <a:bodyPr/>
          <a:lstStyle>
            <a:lvl1pPr algn="ctr" defTabSz="292100" eaLnBrk="1" hangingPunct="1">
              <a:defRPr sz="5600">
                <a:latin typeface="Helvetica Light"/>
                <a:ea typeface="Helvetica Light"/>
                <a:cs typeface="Helvetica Light"/>
                <a:sym typeface="Helvetica Light"/>
              </a:defRPr>
            </a:lvl1pPr>
            <a:lvl2pPr indent="114300" algn="ctr" defTabSz="292100" eaLnBrk="1" hangingPunct="1">
              <a:defRPr sz="5600">
                <a:latin typeface="Helvetica Light"/>
                <a:ea typeface="Helvetica Light"/>
                <a:cs typeface="Helvetica Light"/>
                <a:sym typeface="Helvetica Light"/>
              </a:defRPr>
            </a:lvl2pPr>
            <a:lvl3pPr indent="228600" algn="ctr" defTabSz="292100" eaLnBrk="1" hangingPunct="1">
              <a:defRPr sz="5600">
                <a:latin typeface="Helvetica Light"/>
                <a:ea typeface="Helvetica Light"/>
                <a:cs typeface="Helvetica Light"/>
                <a:sym typeface="Helvetica Light"/>
              </a:defRPr>
            </a:lvl3pPr>
            <a:lvl4pPr indent="342900" algn="ctr" defTabSz="292100" eaLnBrk="1" hangingPunct="1">
              <a:defRPr sz="5600">
                <a:latin typeface="Helvetica Light"/>
                <a:ea typeface="Helvetica Light"/>
                <a:cs typeface="Helvetica Light"/>
                <a:sym typeface="Helvetica Light"/>
              </a:defRPr>
            </a:lvl4pPr>
            <a:lvl5pPr indent="457200" algn="ctr" defTabSz="292100" eaLnBrk="1" hangingPunct="1">
              <a:defRPr sz="5600">
                <a:latin typeface="Helvetica Light"/>
                <a:ea typeface="Helvetica Light"/>
                <a:cs typeface="Helvetica Light"/>
                <a:sym typeface="Helvetica Light"/>
              </a:defRPr>
            </a:lvl5pPr>
            <a:lvl6pPr indent="571500" algn="ctr" defTabSz="292100" eaLnBrk="1" hangingPunct="1">
              <a:defRPr sz="5600">
                <a:latin typeface="Helvetica Light"/>
                <a:ea typeface="Helvetica Light"/>
                <a:cs typeface="Helvetica Light"/>
                <a:sym typeface="Helvetica Light"/>
              </a:defRPr>
            </a:lvl6pPr>
            <a:lvl7pPr indent="685800" algn="ctr" defTabSz="292100" eaLnBrk="1" hangingPunct="1">
              <a:defRPr sz="5600">
                <a:latin typeface="Helvetica Light"/>
                <a:ea typeface="Helvetica Light"/>
                <a:cs typeface="Helvetica Light"/>
                <a:sym typeface="Helvetica Light"/>
              </a:defRPr>
            </a:lvl7pPr>
            <a:lvl8pPr indent="800100" algn="ctr" defTabSz="292100" eaLnBrk="1" hangingPunct="1">
              <a:defRPr sz="5600">
                <a:latin typeface="Helvetica Light"/>
                <a:ea typeface="Helvetica Light"/>
                <a:cs typeface="Helvetica Light"/>
                <a:sym typeface="Helvetica Light"/>
              </a:defRPr>
            </a:lvl8pPr>
            <a:lvl9pPr indent="914400" algn="ctr" defTabSz="292100" eaLnBrk="1" hangingPunct="1">
              <a:defRPr sz="5600">
                <a:latin typeface="Helvetica Light"/>
                <a:ea typeface="Helvetica Light"/>
                <a:cs typeface="Helvetica Light"/>
                <a:sym typeface="Helvetica Light"/>
              </a:defRPr>
            </a:lvl9pPr>
          </a:lstStyle>
          <a:p>
            <a:r>
              <a:rPr lang="en-US" sz="4000" b="1" dirty="0">
                <a:solidFill>
                  <a:schemeClr val="tx1"/>
                </a:solidFill>
                <a:latin typeface="Century Gothic" panose="020B0502020202020204" pitchFamily="34" charset="0"/>
              </a:rPr>
              <a:t>Exhibitor Guidelines</a:t>
            </a:r>
          </a:p>
        </p:txBody>
      </p:sp>
    </p:spTree>
    <p:extLst>
      <p:ext uri="{BB962C8B-B14F-4D97-AF65-F5344CB8AC3E}">
        <p14:creationId xmlns:p14="http://schemas.microsoft.com/office/powerpoint/2010/main" val="234859845"/>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C6C0D-70AF-4855-52E6-8B66B9F2B331}"/>
              </a:ext>
            </a:extLst>
          </p:cNvPr>
          <p:cNvSpPr txBox="1">
            <a:spLocks/>
          </p:cNvSpPr>
          <p:nvPr/>
        </p:nvSpPr>
        <p:spPr>
          <a:xfrm>
            <a:off x="153442" y="2743200"/>
            <a:ext cx="3733800" cy="1371600"/>
          </a:xfrm>
          <a:prstGeom prst="rect">
            <a:avLst/>
          </a:prstGeom>
        </p:spPr>
        <p:txBody>
          <a:bodyPr/>
          <a:lstStyle>
            <a:lvl1pPr algn="ctr" defTabSz="292100" eaLnBrk="1" hangingPunct="1">
              <a:defRPr sz="5600">
                <a:latin typeface="Helvetica Light"/>
                <a:ea typeface="Helvetica Light"/>
                <a:cs typeface="Helvetica Light"/>
                <a:sym typeface="Helvetica Light"/>
              </a:defRPr>
            </a:lvl1pPr>
            <a:lvl2pPr indent="114300" algn="ctr" defTabSz="292100" eaLnBrk="1" hangingPunct="1">
              <a:defRPr sz="5600">
                <a:latin typeface="Helvetica Light"/>
                <a:ea typeface="Helvetica Light"/>
                <a:cs typeface="Helvetica Light"/>
                <a:sym typeface="Helvetica Light"/>
              </a:defRPr>
            </a:lvl2pPr>
            <a:lvl3pPr indent="228600" algn="ctr" defTabSz="292100" eaLnBrk="1" hangingPunct="1">
              <a:defRPr sz="5600">
                <a:latin typeface="Helvetica Light"/>
                <a:ea typeface="Helvetica Light"/>
                <a:cs typeface="Helvetica Light"/>
                <a:sym typeface="Helvetica Light"/>
              </a:defRPr>
            </a:lvl3pPr>
            <a:lvl4pPr indent="342900" algn="ctr" defTabSz="292100" eaLnBrk="1" hangingPunct="1">
              <a:defRPr sz="5600">
                <a:latin typeface="Helvetica Light"/>
                <a:ea typeface="Helvetica Light"/>
                <a:cs typeface="Helvetica Light"/>
                <a:sym typeface="Helvetica Light"/>
              </a:defRPr>
            </a:lvl4pPr>
            <a:lvl5pPr indent="457200" algn="ctr" defTabSz="292100" eaLnBrk="1" hangingPunct="1">
              <a:defRPr sz="5600">
                <a:latin typeface="Helvetica Light"/>
                <a:ea typeface="Helvetica Light"/>
                <a:cs typeface="Helvetica Light"/>
                <a:sym typeface="Helvetica Light"/>
              </a:defRPr>
            </a:lvl5pPr>
            <a:lvl6pPr indent="571500" algn="ctr" defTabSz="292100" eaLnBrk="1" hangingPunct="1">
              <a:defRPr sz="5600">
                <a:latin typeface="Helvetica Light"/>
                <a:ea typeface="Helvetica Light"/>
                <a:cs typeface="Helvetica Light"/>
                <a:sym typeface="Helvetica Light"/>
              </a:defRPr>
            </a:lvl6pPr>
            <a:lvl7pPr indent="685800" algn="ctr" defTabSz="292100" eaLnBrk="1" hangingPunct="1">
              <a:defRPr sz="5600">
                <a:latin typeface="Helvetica Light"/>
                <a:ea typeface="Helvetica Light"/>
                <a:cs typeface="Helvetica Light"/>
                <a:sym typeface="Helvetica Light"/>
              </a:defRPr>
            </a:lvl7pPr>
            <a:lvl8pPr indent="800100" algn="ctr" defTabSz="292100" eaLnBrk="1" hangingPunct="1">
              <a:defRPr sz="5600">
                <a:latin typeface="Helvetica Light"/>
                <a:ea typeface="Helvetica Light"/>
                <a:cs typeface="Helvetica Light"/>
                <a:sym typeface="Helvetica Light"/>
              </a:defRPr>
            </a:lvl8pPr>
            <a:lvl9pPr indent="914400" algn="ctr" defTabSz="292100" eaLnBrk="1" hangingPunct="1">
              <a:defRPr sz="5600">
                <a:latin typeface="Helvetica Light"/>
                <a:ea typeface="Helvetica Light"/>
                <a:cs typeface="Helvetica Light"/>
                <a:sym typeface="Helvetica Light"/>
              </a:defRPr>
            </a:lvl9pPr>
          </a:lstStyle>
          <a:p>
            <a:r>
              <a:rPr lang="en-US" sz="4000" b="1" dirty="0">
                <a:solidFill>
                  <a:schemeClr val="tx1"/>
                </a:solidFill>
                <a:latin typeface="Century Gothic" panose="020B0502020202020204" pitchFamily="34" charset="0"/>
              </a:rPr>
              <a:t>Exhibitor Guidelines</a:t>
            </a:r>
          </a:p>
        </p:txBody>
      </p:sp>
      <p:sp>
        <p:nvSpPr>
          <p:cNvPr id="3" name="Content Placeholder 2">
            <a:extLst>
              <a:ext uri="{FF2B5EF4-FFF2-40B4-BE49-F238E27FC236}">
                <a16:creationId xmlns:a16="http://schemas.microsoft.com/office/drawing/2014/main" id="{C75440FB-4C90-C1F6-DA80-98D4D58837A6}"/>
              </a:ext>
            </a:extLst>
          </p:cNvPr>
          <p:cNvSpPr>
            <a:spLocks noGrp="1"/>
          </p:cNvSpPr>
          <p:nvPr/>
        </p:nvSpPr>
        <p:spPr>
          <a:xfrm>
            <a:off x="4315146" y="441790"/>
            <a:ext cx="7723412" cy="5722704"/>
          </a:xfrm>
          <a:prstGeom prst="rect">
            <a:avLst/>
          </a:prstGeom>
        </p:spPr>
        <p:txBody>
          <a:bodyPr vert="horz" lIns="0" tIns="45720" rIns="0" bIns="45720" rtlCol="0">
            <a:normAutofit fontScale="925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2400" b="1" dirty="0">
                <a:solidFill>
                  <a:schemeClr val="bg1"/>
                </a:solidFill>
              </a:rPr>
              <a:t>DRESS CODE</a:t>
            </a:r>
          </a:p>
          <a:p>
            <a:pPr>
              <a:lnSpc>
                <a:spcPct val="150000"/>
              </a:lnSpc>
              <a:buClr>
                <a:srgbClr val="F23E2C"/>
              </a:buClr>
              <a:buFont typeface="Wingdings" panose="05000000000000000000" pitchFamily="2" charset="2"/>
              <a:buChar char="§"/>
            </a:pPr>
            <a:r>
              <a:rPr lang="en-US" sz="1800" dirty="0">
                <a:solidFill>
                  <a:schemeClr val="bg1"/>
                </a:solidFill>
              </a:rPr>
              <a:t>  </a:t>
            </a:r>
            <a:r>
              <a:rPr lang="en-US" dirty="0">
                <a:solidFill>
                  <a:schemeClr val="bg1"/>
                </a:solidFill>
              </a:rPr>
              <a:t>Exhibitors representing their trade should come dressed as they would on the job. </a:t>
            </a:r>
          </a:p>
          <a:p>
            <a:pPr>
              <a:lnSpc>
                <a:spcPct val="150000"/>
              </a:lnSpc>
              <a:buClr>
                <a:srgbClr val="F23E2C"/>
              </a:buClr>
              <a:buFont typeface="Wingdings" panose="05000000000000000000" pitchFamily="2" charset="2"/>
              <a:buChar char="§"/>
            </a:pPr>
            <a:r>
              <a:rPr lang="en-US" dirty="0">
                <a:solidFill>
                  <a:schemeClr val="bg1"/>
                </a:solidFill>
              </a:rPr>
              <a:t>  Comfortable Shoes: Don’t forget that you’ll be working long hours on your feet and to dress accordingly. You can dress professionally and still be comfortable if you keep a few things in mind:</a:t>
            </a:r>
          </a:p>
          <a:p>
            <a:pPr lvl="2">
              <a:lnSpc>
                <a:spcPct val="150000"/>
              </a:lnSpc>
              <a:buClr>
                <a:srgbClr val="F23E2C"/>
              </a:buClr>
              <a:buFont typeface="Wingdings" panose="05000000000000000000" pitchFamily="2" charset="2"/>
              <a:buChar char="§"/>
            </a:pPr>
            <a:r>
              <a:rPr lang="en-US" sz="1800" dirty="0">
                <a:solidFill>
                  <a:schemeClr val="bg1"/>
                </a:solidFill>
              </a:rPr>
              <a:t>Your shoes will make or break your comfort when you’re on your feet for hours. Avoid high heels and sandals; toe and foot injuries are common in areas where there is a lot of wiring for dozens of exhibits.</a:t>
            </a:r>
          </a:p>
          <a:p>
            <a:pPr lvl="2">
              <a:lnSpc>
                <a:spcPct val="150000"/>
              </a:lnSpc>
              <a:buClr>
                <a:srgbClr val="F23E2C"/>
              </a:buClr>
              <a:buFont typeface="Wingdings" panose="05000000000000000000" pitchFamily="2" charset="2"/>
              <a:buChar char="§"/>
            </a:pPr>
            <a:r>
              <a:rPr lang="en-US" sz="1800" dirty="0">
                <a:solidFill>
                  <a:schemeClr val="bg1"/>
                </a:solidFill>
              </a:rPr>
              <a:t>Avoid wearing new shoes or you may wind up having aching, blistered feet by the end of the day.</a:t>
            </a:r>
          </a:p>
          <a:p>
            <a:pPr lvl="2">
              <a:lnSpc>
                <a:spcPct val="150000"/>
              </a:lnSpc>
              <a:buClr>
                <a:srgbClr val="F23E2C"/>
              </a:buClr>
              <a:buFont typeface="Wingdings" panose="05000000000000000000" pitchFamily="2" charset="2"/>
              <a:buChar char="§"/>
            </a:pPr>
            <a:r>
              <a:rPr lang="en-US" sz="1800" dirty="0">
                <a:solidFill>
                  <a:schemeClr val="bg1"/>
                </a:solidFill>
              </a:rPr>
              <a:t>The Exhibit Hall is concrete. The harder the floor, the more comfortable your shoes will need to be.</a:t>
            </a:r>
          </a:p>
          <a:p>
            <a:pPr>
              <a:lnSpc>
                <a:spcPct val="150000"/>
              </a:lnSpc>
              <a:buClr>
                <a:srgbClr val="F23E2C"/>
              </a:buClr>
              <a:buFont typeface="Wingdings" panose="05000000000000000000" pitchFamily="2" charset="2"/>
              <a:buChar char="§"/>
            </a:pPr>
            <a:endParaRPr lang="en-US" dirty="0">
              <a:solidFill>
                <a:schemeClr val="bg1"/>
              </a:solidFill>
            </a:endParaRPr>
          </a:p>
          <a:p>
            <a:pPr>
              <a:lnSpc>
                <a:spcPct val="150000"/>
              </a:lnSpc>
              <a:buFont typeface="Wingdings" panose="05000000000000000000" pitchFamily="2" charset="2"/>
              <a:buChar char="§"/>
            </a:pPr>
            <a:endParaRPr lang="en-US" dirty="0">
              <a:solidFill>
                <a:schemeClr val="bg1"/>
              </a:solidFill>
            </a:endParaRPr>
          </a:p>
        </p:txBody>
      </p:sp>
    </p:spTree>
    <p:extLst>
      <p:ext uri="{BB962C8B-B14F-4D97-AF65-F5344CB8AC3E}">
        <p14:creationId xmlns:p14="http://schemas.microsoft.com/office/powerpoint/2010/main" val="1318388866"/>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EDAF6-3012-000A-B2B6-9BDB59ECB80C}"/>
              </a:ext>
            </a:extLst>
          </p:cNvPr>
          <p:cNvSpPr txBox="1">
            <a:spLocks/>
          </p:cNvSpPr>
          <p:nvPr/>
        </p:nvSpPr>
        <p:spPr>
          <a:xfrm>
            <a:off x="116840" y="2771015"/>
            <a:ext cx="3733800" cy="1315970"/>
          </a:xfrm>
          <a:prstGeom prst="rect">
            <a:avLst/>
          </a:prstGeom>
        </p:spPr>
        <p:txBody>
          <a:bodyPr lIns="91440" tIns="45720" rIns="91440" bIns="45720" anchor="t"/>
          <a:lstStyle>
            <a:lvl1pPr algn="ctr" defTabSz="292100" eaLnBrk="1" hangingPunct="1">
              <a:defRPr sz="5600">
                <a:latin typeface="Helvetica Light"/>
                <a:ea typeface="Helvetica Light"/>
                <a:cs typeface="Helvetica Light"/>
                <a:sym typeface="Helvetica Light"/>
              </a:defRPr>
            </a:lvl1pPr>
            <a:lvl2pPr indent="114300" algn="ctr" defTabSz="292100" eaLnBrk="1" hangingPunct="1">
              <a:defRPr sz="5600">
                <a:latin typeface="Helvetica Light"/>
                <a:ea typeface="Helvetica Light"/>
                <a:cs typeface="Helvetica Light"/>
                <a:sym typeface="Helvetica Light"/>
              </a:defRPr>
            </a:lvl2pPr>
            <a:lvl3pPr indent="228600" algn="ctr" defTabSz="292100" eaLnBrk="1" hangingPunct="1">
              <a:defRPr sz="5600">
                <a:latin typeface="Helvetica Light"/>
                <a:ea typeface="Helvetica Light"/>
                <a:cs typeface="Helvetica Light"/>
                <a:sym typeface="Helvetica Light"/>
              </a:defRPr>
            </a:lvl3pPr>
            <a:lvl4pPr indent="342900" algn="ctr" defTabSz="292100" eaLnBrk="1" hangingPunct="1">
              <a:defRPr sz="5600">
                <a:latin typeface="Helvetica Light"/>
                <a:ea typeface="Helvetica Light"/>
                <a:cs typeface="Helvetica Light"/>
                <a:sym typeface="Helvetica Light"/>
              </a:defRPr>
            </a:lvl4pPr>
            <a:lvl5pPr indent="457200" algn="ctr" defTabSz="292100" eaLnBrk="1" hangingPunct="1">
              <a:defRPr sz="5600">
                <a:latin typeface="Helvetica Light"/>
                <a:ea typeface="Helvetica Light"/>
                <a:cs typeface="Helvetica Light"/>
                <a:sym typeface="Helvetica Light"/>
              </a:defRPr>
            </a:lvl5pPr>
            <a:lvl6pPr indent="571500" algn="ctr" defTabSz="292100" eaLnBrk="1" hangingPunct="1">
              <a:defRPr sz="5600">
                <a:latin typeface="Helvetica Light"/>
                <a:ea typeface="Helvetica Light"/>
                <a:cs typeface="Helvetica Light"/>
                <a:sym typeface="Helvetica Light"/>
              </a:defRPr>
            </a:lvl6pPr>
            <a:lvl7pPr indent="685800" algn="ctr" defTabSz="292100" eaLnBrk="1" hangingPunct="1">
              <a:defRPr sz="5600">
                <a:latin typeface="Helvetica Light"/>
                <a:ea typeface="Helvetica Light"/>
                <a:cs typeface="Helvetica Light"/>
                <a:sym typeface="Helvetica Light"/>
              </a:defRPr>
            </a:lvl7pPr>
            <a:lvl8pPr indent="800100" algn="ctr" defTabSz="292100" eaLnBrk="1" hangingPunct="1">
              <a:defRPr sz="5600">
                <a:latin typeface="Helvetica Light"/>
                <a:ea typeface="Helvetica Light"/>
                <a:cs typeface="Helvetica Light"/>
                <a:sym typeface="Helvetica Light"/>
              </a:defRPr>
            </a:lvl8pPr>
            <a:lvl9pPr indent="914400" algn="ctr" defTabSz="292100" eaLnBrk="1" hangingPunct="1">
              <a:defRPr sz="5600">
                <a:latin typeface="Helvetica Light"/>
                <a:ea typeface="Helvetica Light"/>
                <a:cs typeface="Helvetica Light"/>
                <a:sym typeface="Helvetica Light"/>
              </a:defRPr>
            </a:lvl9pPr>
          </a:lstStyle>
          <a:p>
            <a:r>
              <a:rPr lang="en-US" sz="4000">
                <a:solidFill>
                  <a:schemeClr val="tx1"/>
                </a:solidFill>
                <a:latin typeface="Century Gothic"/>
              </a:rPr>
              <a:t>The</a:t>
            </a:r>
            <a:endParaRPr lang="en-US" sz="4000">
              <a:solidFill>
                <a:schemeClr val="tx1"/>
              </a:solidFill>
              <a:latin typeface="Century Gothic" panose="020B0502020202020204" pitchFamily="34" charset="0"/>
            </a:endParaRPr>
          </a:p>
          <a:p>
            <a:r>
              <a:rPr lang="en-US" sz="4000">
                <a:solidFill>
                  <a:schemeClr val="tx1"/>
                </a:solidFill>
                <a:latin typeface="Century Gothic"/>
              </a:rPr>
              <a:t>Need</a:t>
            </a:r>
            <a:br>
              <a:rPr lang="en-US" sz="4000" b="1">
                <a:latin typeface="Century Gothic" panose="020B0502020202020204" pitchFamily="34" charset="0"/>
              </a:rPr>
            </a:br>
            <a:endParaRPr lang="en-US" sz="4000" b="1">
              <a:solidFill>
                <a:schemeClr val="tx1"/>
              </a:solidFill>
              <a:latin typeface="Century Gothic" panose="020B0502020202020204" pitchFamily="34" charset="0"/>
            </a:endParaRPr>
          </a:p>
        </p:txBody>
      </p:sp>
      <p:sp>
        <p:nvSpPr>
          <p:cNvPr id="5" name="Content Placeholder 2">
            <a:extLst>
              <a:ext uri="{FF2B5EF4-FFF2-40B4-BE49-F238E27FC236}">
                <a16:creationId xmlns:a16="http://schemas.microsoft.com/office/drawing/2014/main" id="{D1DE0491-221B-AD97-7E54-9C7C91F4B01D}"/>
              </a:ext>
            </a:extLst>
          </p:cNvPr>
          <p:cNvSpPr txBox="1">
            <a:spLocks/>
          </p:cNvSpPr>
          <p:nvPr/>
        </p:nvSpPr>
        <p:spPr>
          <a:xfrm>
            <a:off x="4536440" y="2359660"/>
            <a:ext cx="6817360" cy="1315970"/>
          </a:xfrm>
          <a:prstGeom prst="rect">
            <a:avLst/>
          </a:prstGeom>
        </p:spPr>
        <p:txBody>
          <a:bodyPr lIns="91440" tIns="45720" rIns="91440" bIns="45720" anchor="t">
            <a:normAutofit/>
          </a:bodyPr>
          <a:lstStyle>
            <a:lvl1pPr algn="ctr" defTabSz="292100" eaLnBrk="1" hangingPunct="1">
              <a:defRPr sz="3000" b="1">
                <a:solidFill>
                  <a:srgbClr val="FAC93D"/>
                </a:solidFill>
                <a:latin typeface="+mj-lt"/>
                <a:ea typeface="+mj-ea"/>
                <a:cs typeface="+mj-cs"/>
                <a:sym typeface="Roboto Regular"/>
              </a:defRPr>
            </a:lvl1pPr>
            <a:lvl2pPr indent="114300" algn="ctr" defTabSz="292100" eaLnBrk="1" hangingPunct="1">
              <a:defRPr sz="3000" b="1">
                <a:solidFill>
                  <a:srgbClr val="FAC93D"/>
                </a:solidFill>
                <a:latin typeface="+mj-lt"/>
                <a:ea typeface="+mj-ea"/>
                <a:cs typeface="+mj-cs"/>
                <a:sym typeface="Roboto Regular"/>
              </a:defRPr>
            </a:lvl2pPr>
            <a:lvl3pPr indent="228600" algn="ctr" defTabSz="292100" eaLnBrk="1" hangingPunct="1">
              <a:defRPr sz="3000" b="1">
                <a:solidFill>
                  <a:srgbClr val="FAC93D"/>
                </a:solidFill>
                <a:latin typeface="+mj-lt"/>
                <a:ea typeface="+mj-ea"/>
                <a:cs typeface="+mj-cs"/>
                <a:sym typeface="Roboto Regular"/>
              </a:defRPr>
            </a:lvl3pPr>
            <a:lvl4pPr indent="342900" algn="ctr" defTabSz="292100" eaLnBrk="1" hangingPunct="1">
              <a:defRPr sz="3000" b="1">
                <a:solidFill>
                  <a:srgbClr val="FAC93D"/>
                </a:solidFill>
                <a:latin typeface="+mj-lt"/>
                <a:ea typeface="+mj-ea"/>
                <a:cs typeface="+mj-cs"/>
                <a:sym typeface="Roboto Regular"/>
              </a:defRPr>
            </a:lvl4pPr>
            <a:lvl5pPr indent="457200" algn="ctr" defTabSz="292100" eaLnBrk="1" hangingPunct="1">
              <a:defRPr sz="3000" b="1">
                <a:solidFill>
                  <a:srgbClr val="FAC93D"/>
                </a:solidFill>
                <a:latin typeface="+mj-lt"/>
                <a:ea typeface="+mj-ea"/>
                <a:cs typeface="+mj-cs"/>
                <a:sym typeface="Roboto Regular"/>
              </a:defRPr>
            </a:lvl5pPr>
            <a:lvl6pPr indent="571500" algn="ctr" defTabSz="292100" eaLnBrk="1" hangingPunct="1">
              <a:defRPr sz="3000" b="1">
                <a:solidFill>
                  <a:srgbClr val="FAC93D"/>
                </a:solidFill>
                <a:latin typeface="+mj-lt"/>
                <a:ea typeface="+mj-ea"/>
                <a:cs typeface="+mj-cs"/>
                <a:sym typeface="Roboto Regular"/>
              </a:defRPr>
            </a:lvl6pPr>
            <a:lvl7pPr indent="685800" algn="ctr" defTabSz="292100" eaLnBrk="1" hangingPunct="1">
              <a:defRPr sz="3000" b="1">
                <a:solidFill>
                  <a:srgbClr val="FAC93D"/>
                </a:solidFill>
                <a:latin typeface="+mj-lt"/>
                <a:ea typeface="+mj-ea"/>
                <a:cs typeface="+mj-cs"/>
                <a:sym typeface="Roboto Regular"/>
              </a:defRPr>
            </a:lvl7pPr>
            <a:lvl8pPr indent="800100" algn="ctr" defTabSz="292100" eaLnBrk="1" hangingPunct="1">
              <a:defRPr sz="3000" b="1">
                <a:solidFill>
                  <a:srgbClr val="FAC93D"/>
                </a:solidFill>
                <a:latin typeface="+mj-lt"/>
                <a:ea typeface="+mj-ea"/>
                <a:cs typeface="+mj-cs"/>
                <a:sym typeface="Roboto Regular"/>
              </a:defRPr>
            </a:lvl8pPr>
            <a:lvl9pPr indent="914400" algn="ctr" defTabSz="292100" eaLnBrk="1" hangingPunct="1">
              <a:defRPr sz="3000" b="1">
                <a:solidFill>
                  <a:srgbClr val="FAC93D"/>
                </a:solidFill>
                <a:latin typeface="+mj-lt"/>
                <a:ea typeface="+mj-ea"/>
                <a:cs typeface="+mj-cs"/>
                <a:sym typeface="Roboto Regular"/>
              </a:defRPr>
            </a:lvl9pPr>
          </a:lstStyle>
          <a:p>
            <a:pPr algn="l"/>
            <a:r>
              <a:rPr lang="en-US" sz="2400" b="0">
                <a:solidFill>
                  <a:schemeClr val="bg1">
                    <a:lumMod val="95000"/>
                    <a:lumOff val="5000"/>
                  </a:schemeClr>
                </a:solidFill>
                <a:latin typeface="Calibri"/>
                <a:cs typeface="Calibri"/>
              </a:rPr>
              <a:t>75 million workers will retire by 2030, yet only 51 million workers will enter the workforce to replace them. </a:t>
            </a:r>
            <a:endParaRPr lang="en-US" b="0">
              <a:solidFill>
                <a:schemeClr val="bg1">
                  <a:lumMod val="95000"/>
                  <a:lumOff val="5000"/>
                </a:schemeClr>
              </a:solidFill>
              <a:highlight>
                <a:srgbClr val="FFFF00"/>
              </a:highlight>
            </a:endParaRPr>
          </a:p>
        </p:txBody>
      </p:sp>
      <p:pic>
        <p:nvPicPr>
          <p:cNvPr id="4" name="Picture 3" descr="A picture containing text, sign, dark&#10;&#10;Description automatically generated">
            <a:extLst>
              <a:ext uri="{FF2B5EF4-FFF2-40B4-BE49-F238E27FC236}">
                <a16:creationId xmlns:a16="http://schemas.microsoft.com/office/drawing/2014/main" id="{E7B2E514-ED5F-213C-15EA-329A4F7657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3850" y="552450"/>
            <a:ext cx="2781300" cy="1943100"/>
          </a:xfrm>
          <a:prstGeom prst="rect">
            <a:avLst/>
          </a:prstGeom>
        </p:spPr>
      </p:pic>
      <p:sp>
        <p:nvSpPr>
          <p:cNvPr id="7" name="TextBox 6">
            <a:extLst>
              <a:ext uri="{FF2B5EF4-FFF2-40B4-BE49-F238E27FC236}">
                <a16:creationId xmlns:a16="http://schemas.microsoft.com/office/drawing/2014/main" id="{65EAB643-671A-0461-6EC5-E87A4B45F45E}"/>
              </a:ext>
            </a:extLst>
          </p:cNvPr>
          <p:cNvSpPr txBox="1"/>
          <p:nvPr/>
        </p:nvSpPr>
        <p:spPr>
          <a:xfrm>
            <a:off x="4648200" y="4194355"/>
            <a:ext cx="5918200" cy="95410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pPr algn="l"/>
            <a:r>
              <a:rPr lang="en-US" sz="2800">
                <a:solidFill>
                  <a:srgbClr val="3F5766"/>
                </a:solidFill>
                <a:latin typeface="Calibri"/>
                <a:cs typeface="Calibri"/>
              </a:rPr>
              <a:t>What are we doing to ensure they choose a career in Agribusiness? </a:t>
            </a:r>
            <a:endParaRPr lang="en-US" sz="2800">
              <a:latin typeface="Calibri"/>
              <a:cs typeface="Calibri"/>
            </a:endParaRPr>
          </a:p>
        </p:txBody>
      </p:sp>
      <p:sp>
        <p:nvSpPr>
          <p:cNvPr id="11" name="TextBox 10">
            <a:extLst>
              <a:ext uri="{FF2B5EF4-FFF2-40B4-BE49-F238E27FC236}">
                <a16:creationId xmlns:a16="http://schemas.microsoft.com/office/drawing/2014/main" id="{31108963-9090-C441-1C00-AFA17AAF38B7}"/>
              </a:ext>
            </a:extLst>
          </p:cNvPr>
          <p:cNvSpPr txBox="1"/>
          <p:nvPr/>
        </p:nvSpPr>
        <p:spPr>
          <a:xfrm>
            <a:off x="7251700" y="6211897"/>
            <a:ext cx="4102100" cy="52322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r>
              <a:rPr lang="en-US" sz="2800">
                <a:solidFill>
                  <a:srgbClr val="3F5766"/>
                </a:solidFill>
                <a:latin typeface="Calibri"/>
                <a:cs typeface="Calibri"/>
              </a:rPr>
              <a:t>Information Technology?</a:t>
            </a:r>
            <a:endParaRPr lang="en-US" sz="2800"/>
          </a:p>
        </p:txBody>
      </p:sp>
      <p:sp>
        <p:nvSpPr>
          <p:cNvPr id="13" name="TextBox 12">
            <a:extLst>
              <a:ext uri="{FF2B5EF4-FFF2-40B4-BE49-F238E27FC236}">
                <a16:creationId xmlns:a16="http://schemas.microsoft.com/office/drawing/2014/main" id="{EAA6DA99-7C17-F44F-78E1-8E8A678DFCC7}"/>
              </a:ext>
            </a:extLst>
          </p:cNvPr>
          <p:cNvSpPr txBox="1"/>
          <p:nvPr/>
        </p:nvSpPr>
        <p:spPr>
          <a:xfrm>
            <a:off x="4648200" y="5143967"/>
            <a:ext cx="4254500" cy="52322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pPr algn="l"/>
            <a:r>
              <a:rPr lang="en-US" sz="2800">
                <a:solidFill>
                  <a:srgbClr val="3F5766"/>
                </a:solidFill>
                <a:latin typeface="Calibri"/>
                <a:cs typeface="Calibri"/>
              </a:rPr>
              <a:t>Advanced Manufacturing? </a:t>
            </a:r>
            <a:endParaRPr lang="en-US" sz="2800"/>
          </a:p>
        </p:txBody>
      </p:sp>
      <p:sp>
        <p:nvSpPr>
          <p:cNvPr id="15" name="TextBox 14">
            <a:extLst>
              <a:ext uri="{FF2B5EF4-FFF2-40B4-BE49-F238E27FC236}">
                <a16:creationId xmlns:a16="http://schemas.microsoft.com/office/drawing/2014/main" id="{8B70AF87-28A2-BBB3-FEE2-4B10468B802F}"/>
              </a:ext>
            </a:extLst>
          </p:cNvPr>
          <p:cNvSpPr txBox="1"/>
          <p:nvPr/>
        </p:nvSpPr>
        <p:spPr>
          <a:xfrm>
            <a:off x="8597900" y="5275769"/>
            <a:ext cx="2565400" cy="52322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r>
              <a:rPr lang="en-US" sz="2800">
                <a:solidFill>
                  <a:srgbClr val="3F5766"/>
                </a:solidFill>
                <a:latin typeface="Calibri"/>
                <a:cs typeface="Calibri"/>
              </a:rPr>
              <a:t>Construction? </a:t>
            </a:r>
            <a:endParaRPr lang="en-US" sz="2800"/>
          </a:p>
        </p:txBody>
      </p:sp>
      <p:sp>
        <p:nvSpPr>
          <p:cNvPr id="17" name="TextBox 16">
            <a:extLst>
              <a:ext uri="{FF2B5EF4-FFF2-40B4-BE49-F238E27FC236}">
                <a16:creationId xmlns:a16="http://schemas.microsoft.com/office/drawing/2014/main" id="{BF4DE7E3-3633-05FE-BF83-B9ABE02A698D}"/>
              </a:ext>
            </a:extLst>
          </p:cNvPr>
          <p:cNvSpPr txBox="1"/>
          <p:nvPr/>
        </p:nvSpPr>
        <p:spPr>
          <a:xfrm>
            <a:off x="4897120" y="5688677"/>
            <a:ext cx="3048000" cy="52322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r>
              <a:rPr lang="en-US" sz="2800">
                <a:solidFill>
                  <a:srgbClr val="3F5766"/>
                </a:solidFill>
                <a:latin typeface="Calibri"/>
                <a:cs typeface="Calibri"/>
              </a:rPr>
              <a:t>Health Sciences? </a:t>
            </a:r>
            <a:endParaRPr lang="en-US" sz="2800"/>
          </a:p>
        </p:txBody>
      </p:sp>
    </p:spTree>
    <p:extLst>
      <p:ext uri="{BB962C8B-B14F-4D97-AF65-F5344CB8AC3E}">
        <p14:creationId xmlns:p14="http://schemas.microsoft.com/office/powerpoint/2010/main" val="73107653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3" grpId="0"/>
      <p:bldP spid="15" grpId="0"/>
      <p:bldP spid="1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97821A5F-4E69-775E-D13F-797D7D50BD76}"/>
              </a:ext>
            </a:extLst>
          </p:cNvPr>
          <p:cNvSpPr>
            <a:spLocks noGrp="1"/>
          </p:cNvSpPr>
          <p:nvPr/>
        </p:nvSpPr>
        <p:spPr>
          <a:xfrm>
            <a:off x="4417888" y="287677"/>
            <a:ext cx="7551505" cy="603093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Clr>
                <a:srgbClr val="F23E2C"/>
              </a:buClr>
              <a:buFont typeface="Wingdings" panose="05000000000000000000" pitchFamily="2" charset="2"/>
              <a:buChar char="§"/>
            </a:pPr>
            <a:r>
              <a:rPr lang="en-US" b="0" dirty="0">
                <a:solidFill>
                  <a:schemeClr val="bg1"/>
                </a:solidFill>
                <a:latin typeface="Calibri" panose="020F0502020204030204" pitchFamily="34" charset="0"/>
                <a:cs typeface="Calibri" panose="020F0502020204030204" pitchFamily="34" charset="0"/>
              </a:rPr>
              <a:t> Exhibit Supplies: Please contact your Industry Council Lead if you would like a copy of your supply order</a:t>
            </a:r>
          </a:p>
          <a:p>
            <a:pPr>
              <a:buClr>
                <a:srgbClr val="F23E2C"/>
              </a:buClr>
              <a:buFont typeface="Wingdings" panose="05000000000000000000" pitchFamily="2" charset="2"/>
              <a:buChar char="§"/>
            </a:pPr>
            <a:r>
              <a:rPr lang="en-US" b="0" dirty="0">
                <a:solidFill>
                  <a:schemeClr val="bg1"/>
                </a:solidFill>
                <a:latin typeface="Calibri" panose="020F0502020204030204" pitchFamily="34" charset="0"/>
                <a:cs typeface="Calibri" panose="020F0502020204030204" pitchFamily="34" charset="0"/>
              </a:rPr>
              <a:t>Designated Industry set-up times:  Reference “Move In/Move Out” hand out</a:t>
            </a:r>
          </a:p>
          <a:p>
            <a:pPr>
              <a:buClr>
                <a:srgbClr val="F23E2C"/>
              </a:buClr>
              <a:buFont typeface="Wingdings" panose="05000000000000000000" pitchFamily="2" charset="2"/>
              <a:buChar char="§"/>
            </a:pPr>
            <a:r>
              <a:rPr lang="en-US" b="0" dirty="0">
                <a:solidFill>
                  <a:schemeClr val="bg1"/>
                </a:solidFill>
                <a:latin typeface="Calibri" panose="020F0502020204030204" pitchFamily="34" charset="0"/>
                <a:cs typeface="Calibri" panose="020F0502020204030204" pitchFamily="34" charset="0"/>
              </a:rPr>
              <a:t> Set-up Process</a:t>
            </a:r>
          </a:p>
          <a:p>
            <a:pPr lvl="3">
              <a:buClr>
                <a:srgbClr val="F23E2C"/>
              </a:buClr>
              <a:buFont typeface="Wingdings" panose="05000000000000000000" pitchFamily="2" charset="2"/>
              <a:buChar char="§"/>
            </a:pPr>
            <a:r>
              <a:rPr lang="en-US" sz="2000" b="0" dirty="0">
                <a:solidFill>
                  <a:schemeClr val="bg1"/>
                </a:solidFill>
                <a:latin typeface="Calibri" panose="020F0502020204030204" pitchFamily="34" charset="0"/>
                <a:cs typeface="Calibri" panose="020F0502020204030204" pitchFamily="34" charset="0"/>
              </a:rPr>
              <a:t>Check in at WMW! Tables (center of exhibit hall)</a:t>
            </a:r>
          </a:p>
          <a:p>
            <a:pPr lvl="3">
              <a:buClr>
                <a:srgbClr val="F23E2C"/>
              </a:buClr>
              <a:buFont typeface="Wingdings" panose="05000000000000000000" pitchFamily="2" charset="2"/>
              <a:buChar char="§"/>
            </a:pPr>
            <a:r>
              <a:rPr lang="en-US" sz="2000" b="0" dirty="0">
                <a:solidFill>
                  <a:schemeClr val="bg1"/>
                </a:solidFill>
                <a:latin typeface="Calibri" panose="020F0502020204030204" pitchFamily="34" charset="0"/>
                <a:cs typeface="Calibri" panose="020F0502020204030204" pitchFamily="34" charset="0"/>
              </a:rPr>
              <a:t>No supply check out from 12p-1p</a:t>
            </a:r>
          </a:p>
          <a:p>
            <a:pPr lvl="3">
              <a:buClr>
                <a:srgbClr val="F23E2C"/>
              </a:buClr>
              <a:buFont typeface="Wingdings" panose="05000000000000000000" pitchFamily="2" charset="2"/>
              <a:buChar char="§"/>
            </a:pPr>
            <a:r>
              <a:rPr lang="en-US" sz="2000" b="0" dirty="0">
                <a:solidFill>
                  <a:schemeClr val="bg1"/>
                </a:solidFill>
                <a:latin typeface="Calibri" panose="020F0502020204030204" pitchFamily="34" charset="0"/>
                <a:cs typeface="Calibri" panose="020F0502020204030204" pitchFamily="34" charset="0"/>
              </a:rPr>
              <a:t>Supply Order Form Provided upon arrival (Wi-Fi password listed on lanyard)</a:t>
            </a:r>
          </a:p>
          <a:p>
            <a:pPr lvl="3">
              <a:buClr>
                <a:srgbClr val="F23E2C"/>
              </a:buClr>
              <a:buFont typeface="Wingdings" panose="05000000000000000000" pitchFamily="2" charset="2"/>
              <a:buChar char="§"/>
            </a:pPr>
            <a:r>
              <a:rPr lang="en-US" sz="2000" b="0" dirty="0">
                <a:solidFill>
                  <a:schemeClr val="bg1"/>
                </a:solidFill>
                <a:latin typeface="Calibri" panose="020F0502020204030204" pitchFamily="34" charset="0"/>
                <a:cs typeface="Calibri" panose="020F0502020204030204" pitchFamily="34" charset="0"/>
              </a:rPr>
              <a:t>Parking Validation Provided</a:t>
            </a:r>
          </a:p>
          <a:p>
            <a:pPr>
              <a:buFont typeface="Wingdings" panose="05000000000000000000" pitchFamily="2" charset="2"/>
              <a:buChar char="v"/>
            </a:pPr>
            <a:endParaRPr lang="en-US" b="0" dirty="0">
              <a:solidFill>
                <a:schemeClr val="bg1"/>
              </a:solidFill>
              <a:latin typeface="Calibri" panose="020F0502020204030204" pitchFamily="34" charset="0"/>
              <a:cs typeface="Calibri" panose="020F0502020204030204" pitchFamily="34" charset="0"/>
            </a:endParaRPr>
          </a:p>
        </p:txBody>
      </p:sp>
      <p:sp>
        <p:nvSpPr>
          <p:cNvPr id="5" name="Title 1">
            <a:extLst>
              <a:ext uri="{FF2B5EF4-FFF2-40B4-BE49-F238E27FC236}">
                <a16:creationId xmlns:a16="http://schemas.microsoft.com/office/drawing/2014/main" id="{39620352-AB6F-7377-2F2E-D809665B83C7}"/>
              </a:ext>
            </a:extLst>
          </p:cNvPr>
          <p:cNvSpPr txBox="1">
            <a:spLocks/>
          </p:cNvSpPr>
          <p:nvPr/>
        </p:nvSpPr>
        <p:spPr>
          <a:xfrm>
            <a:off x="153442" y="2743200"/>
            <a:ext cx="3733800" cy="1371600"/>
          </a:xfrm>
          <a:prstGeom prst="rect">
            <a:avLst/>
          </a:prstGeom>
        </p:spPr>
        <p:txBody>
          <a:bodyPr/>
          <a:lstStyle>
            <a:lvl1pPr algn="ctr" defTabSz="292100" eaLnBrk="1" hangingPunct="1">
              <a:defRPr sz="5600">
                <a:latin typeface="Helvetica Light"/>
                <a:ea typeface="Helvetica Light"/>
                <a:cs typeface="Helvetica Light"/>
                <a:sym typeface="Helvetica Light"/>
              </a:defRPr>
            </a:lvl1pPr>
            <a:lvl2pPr indent="114300" algn="ctr" defTabSz="292100" eaLnBrk="1" hangingPunct="1">
              <a:defRPr sz="5600">
                <a:latin typeface="Helvetica Light"/>
                <a:ea typeface="Helvetica Light"/>
                <a:cs typeface="Helvetica Light"/>
                <a:sym typeface="Helvetica Light"/>
              </a:defRPr>
            </a:lvl2pPr>
            <a:lvl3pPr indent="228600" algn="ctr" defTabSz="292100" eaLnBrk="1" hangingPunct="1">
              <a:defRPr sz="5600">
                <a:latin typeface="Helvetica Light"/>
                <a:ea typeface="Helvetica Light"/>
                <a:cs typeface="Helvetica Light"/>
                <a:sym typeface="Helvetica Light"/>
              </a:defRPr>
            </a:lvl3pPr>
            <a:lvl4pPr indent="342900" algn="ctr" defTabSz="292100" eaLnBrk="1" hangingPunct="1">
              <a:defRPr sz="5600">
                <a:latin typeface="Helvetica Light"/>
                <a:ea typeface="Helvetica Light"/>
                <a:cs typeface="Helvetica Light"/>
                <a:sym typeface="Helvetica Light"/>
              </a:defRPr>
            </a:lvl4pPr>
            <a:lvl5pPr indent="457200" algn="ctr" defTabSz="292100" eaLnBrk="1" hangingPunct="1">
              <a:defRPr sz="5600">
                <a:latin typeface="Helvetica Light"/>
                <a:ea typeface="Helvetica Light"/>
                <a:cs typeface="Helvetica Light"/>
                <a:sym typeface="Helvetica Light"/>
              </a:defRPr>
            </a:lvl5pPr>
            <a:lvl6pPr indent="571500" algn="ctr" defTabSz="292100" eaLnBrk="1" hangingPunct="1">
              <a:defRPr sz="5600">
                <a:latin typeface="Helvetica Light"/>
                <a:ea typeface="Helvetica Light"/>
                <a:cs typeface="Helvetica Light"/>
                <a:sym typeface="Helvetica Light"/>
              </a:defRPr>
            </a:lvl6pPr>
            <a:lvl7pPr indent="685800" algn="ctr" defTabSz="292100" eaLnBrk="1" hangingPunct="1">
              <a:defRPr sz="5600">
                <a:latin typeface="Helvetica Light"/>
                <a:ea typeface="Helvetica Light"/>
                <a:cs typeface="Helvetica Light"/>
                <a:sym typeface="Helvetica Light"/>
              </a:defRPr>
            </a:lvl7pPr>
            <a:lvl8pPr indent="800100" algn="ctr" defTabSz="292100" eaLnBrk="1" hangingPunct="1">
              <a:defRPr sz="5600">
                <a:latin typeface="Helvetica Light"/>
                <a:ea typeface="Helvetica Light"/>
                <a:cs typeface="Helvetica Light"/>
                <a:sym typeface="Helvetica Light"/>
              </a:defRPr>
            </a:lvl8pPr>
            <a:lvl9pPr indent="914400" algn="ctr" defTabSz="292100" eaLnBrk="1" hangingPunct="1">
              <a:defRPr sz="5600">
                <a:latin typeface="Helvetica Light"/>
                <a:ea typeface="Helvetica Light"/>
                <a:cs typeface="Helvetica Light"/>
                <a:sym typeface="Helvetica Light"/>
              </a:defRPr>
            </a:lvl9pPr>
          </a:lstStyle>
          <a:p>
            <a:r>
              <a:rPr lang="en-US" sz="4000" b="1" dirty="0">
                <a:solidFill>
                  <a:schemeClr val="tx1"/>
                </a:solidFill>
                <a:latin typeface="Century Gothic" panose="020B0502020202020204" pitchFamily="34" charset="0"/>
              </a:rPr>
              <a:t>Set-Up: May 23</a:t>
            </a:r>
          </a:p>
        </p:txBody>
      </p:sp>
    </p:spTree>
    <p:extLst>
      <p:ext uri="{BB962C8B-B14F-4D97-AF65-F5344CB8AC3E}">
        <p14:creationId xmlns:p14="http://schemas.microsoft.com/office/powerpoint/2010/main" val="548935494"/>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28DDB4B0-E0BE-AC3C-CBD7-622EBFD40D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88252" y="248560"/>
            <a:ext cx="6074274" cy="656645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B3238B3A-FA55-8BF9-BFA0-0A4C2721DFB7}"/>
              </a:ext>
            </a:extLst>
          </p:cNvPr>
          <p:cNvSpPr txBox="1">
            <a:spLocks/>
          </p:cNvSpPr>
          <p:nvPr/>
        </p:nvSpPr>
        <p:spPr>
          <a:xfrm>
            <a:off x="153442" y="2743200"/>
            <a:ext cx="3733800" cy="1371600"/>
          </a:xfrm>
          <a:prstGeom prst="rect">
            <a:avLst/>
          </a:prstGeom>
        </p:spPr>
        <p:txBody>
          <a:bodyPr/>
          <a:lstStyle>
            <a:lvl1pPr algn="ctr" defTabSz="292100" eaLnBrk="1" hangingPunct="1">
              <a:defRPr sz="5600">
                <a:latin typeface="Helvetica Light"/>
                <a:ea typeface="Helvetica Light"/>
                <a:cs typeface="Helvetica Light"/>
                <a:sym typeface="Helvetica Light"/>
              </a:defRPr>
            </a:lvl1pPr>
            <a:lvl2pPr indent="114300" algn="ctr" defTabSz="292100" eaLnBrk="1" hangingPunct="1">
              <a:defRPr sz="5600">
                <a:latin typeface="Helvetica Light"/>
                <a:ea typeface="Helvetica Light"/>
                <a:cs typeface="Helvetica Light"/>
                <a:sym typeface="Helvetica Light"/>
              </a:defRPr>
            </a:lvl2pPr>
            <a:lvl3pPr indent="228600" algn="ctr" defTabSz="292100" eaLnBrk="1" hangingPunct="1">
              <a:defRPr sz="5600">
                <a:latin typeface="Helvetica Light"/>
                <a:ea typeface="Helvetica Light"/>
                <a:cs typeface="Helvetica Light"/>
                <a:sym typeface="Helvetica Light"/>
              </a:defRPr>
            </a:lvl3pPr>
            <a:lvl4pPr indent="342900" algn="ctr" defTabSz="292100" eaLnBrk="1" hangingPunct="1">
              <a:defRPr sz="5600">
                <a:latin typeface="Helvetica Light"/>
                <a:ea typeface="Helvetica Light"/>
                <a:cs typeface="Helvetica Light"/>
                <a:sym typeface="Helvetica Light"/>
              </a:defRPr>
            </a:lvl4pPr>
            <a:lvl5pPr indent="457200" algn="ctr" defTabSz="292100" eaLnBrk="1" hangingPunct="1">
              <a:defRPr sz="5600">
                <a:latin typeface="Helvetica Light"/>
                <a:ea typeface="Helvetica Light"/>
                <a:cs typeface="Helvetica Light"/>
                <a:sym typeface="Helvetica Light"/>
              </a:defRPr>
            </a:lvl5pPr>
            <a:lvl6pPr indent="571500" algn="ctr" defTabSz="292100" eaLnBrk="1" hangingPunct="1">
              <a:defRPr sz="5600">
                <a:latin typeface="Helvetica Light"/>
                <a:ea typeface="Helvetica Light"/>
                <a:cs typeface="Helvetica Light"/>
                <a:sym typeface="Helvetica Light"/>
              </a:defRPr>
            </a:lvl6pPr>
            <a:lvl7pPr indent="685800" algn="ctr" defTabSz="292100" eaLnBrk="1" hangingPunct="1">
              <a:defRPr sz="5600">
                <a:latin typeface="Helvetica Light"/>
                <a:ea typeface="Helvetica Light"/>
                <a:cs typeface="Helvetica Light"/>
                <a:sym typeface="Helvetica Light"/>
              </a:defRPr>
            </a:lvl7pPr>
            <a:lvl8pPr indent="800100" algn="ctr" defTabSz="292100" eaLnBrk="1" hangingPunct="1">
              <a:defRPr sz="5600">
                <a:latin typeface="Helvetica Light"/>
                <a:ea typeface="Helvetica Light"/>
                <a:cs typeface="Helvetica Light"/>
                <a:sym typeface="Helvetica Light"/>
              </a:defRPr>
            </a:lvl8pPr>
            <a:lvl9pPr indent="914400" algn="ctr" defTabSz="292100" eaLnBrk="1" hangingPunct="1">
              <a:defRPr sz="5600">
                <a:latin typeface="Helvetica Light"/>
                <a:ea typeface="Helvetica Light"/>
                <a:cs typeface="Helvetica Light"/>
                <a:sym typeface="Helvetica Light"/>
              </a:defRPr>
            </a:lvl9pPr>
          </a:lstStyle>
          <a:p>
            <a:r>
              <a:rPr lang="en-US" sz="4000" b="1" dirty="0">
                <a:solidFill>
                  <a:schemeClr val="tx1"/>
                </a:solidFill>
                <a:latin typeface="Century Gothic" panose="020B0502020202020204" pitchFamily="34" charset="0"/>
              </a:rPr>
              <a:t>Student questions</a:t>
            </a:r>
          </a:p>
        </p:txBody>
      </p:sp>
    </p:spTree>
    <p:extLst>
      <p:ext uri="{BB962C8B-B14F-4D97-AF65-F5344CB8AC3E}">
        <p14:creationId xmlns:p14="http://schemas.microsoft.com/office/powerpoint/2010/main" val="1027382079"/>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FCBAE1C-AB77-9A8C-8488-92B89E261FAE}"/>
              </a:ext>
            </a:extLst>
          </p:cNvPr>
          <p:cNvSpPr txBox="1"/>
          <p:nvPr/>
        </p:nvSpPr>
        <p:spPr>
          <a:xfrm>
            <a:off x="4705565" y="308226"/>
            <a:ext cx="7332993" cy="637097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pPr lvl="1" indent="0" algn="l" rtl="0" fontAlgn="base"/>
            <a:r>
              <a:rPr lang="en-US" sz="2400" i="0" u="none" strike="noStrike" dirty="0">
                <a:solidFill>
                  <a:srgbClr val="000000"/>
                </a:solidFill>
                <a:effectLst/>
                <a:latin typeface="Calibri" panose="020F0502020204030204" pitchFamily="34" charset="0"/>
                <a:cs typeface="Calibri" panose="020F0502020204030204" pitchFamily="34" charset="0"/>
              </a:rPr>
              <a:t>Concession stand </a:t>
            </a:r>
            <a:r>
              <a:rPr lang="en-US" sz="2400" b="0" i="0" u="none" strike="noStrike" dirty="0">
                <a:solidFill>
                  <a:srgbClr val="000000"/>
                </a:solidFill>
                <a:effectLst/>
                <a:latin typeface="Calibri" panose="020F0502020204030204" pitchFamily="34" charset="0"/>
                <a:cs typeface="Calibri" panose="020F0502020204030204" pitchFamily="34" charset="0"/>
              </a:rPr>
              <a:t>at the DeVos Place will be open to purchase concessions from:</a:t>
            </a:r>
            <a:r>
              <a:rPr lang="en-US" sz="2400" b="0" i="0" dirty="0">
                <a:solidFill>
                  <a:srgbClr val="000000"/>
                </a:solidFill>
                <a:effectLst/>
                <a:latin typeface="Calibri" panose="020F0502020204030204" pitchFamily="34" charset="0"/>
                <a:cs typeface="Calibri" panose="020F0502020204030204" pitchFamily="34" charset="0"/>
              </a:rPr>
              <a:t>​</a:t>
            </a:r>
          </a:p>
          <a:p>
            <a:pPr lvl="1" indent="0" algn="l" rtl="0" fontAlgn="base"/>
            <a:r>
              <a:rPr lang="en-US" sz="2400" b="0" i="0" u="none" strike="noStrike" dirty="0">
                <a:solidFill>
                  <a:srgbClr val="000000"/>
                </a:solidFill>
                <a:effectLst/>
                <a:latin typeface="Calibri" panose="020F0502020204030204" pitchFamily="34" charset="0"/>
                <a:cs typeface="Calibri" panose="020F0502020204030204" pitchFamily="34" charset="0"/>
              </a:rPr>
              <a:t>	6am-11am on May 23 </a:t>
            </a:r>
            <a:r>
              <a:rPr lang="en-US" sz="2400" b="0" i="0" dirty="0">
                <a:solidFill>
                  <a:srgbClr val="000000"/>
                </a:solidFill>
                <a:effectLst/>
                <a:latin typeface="Calibri" panose="020F0502020204030204" pitchFamily="34" charset="0"/>
                <a:cs typeface="Calibri" panose="020F0502020204030204" pitchFamily="34" charset="0"/>
              </a:rPr>
              <a:t>​</a:t>
            </a:r>
          </a:p>
          <a:p>
            <a:pPr lvl="1" indent="0" algn="l" rtl="0" fontAlgn="base"/>
            <a:r>
              <a:rPr lang="en-US" sz="2400" b="0" i="0" u="none" strike="noStrike" dirty="0">
                <a:solidFill>
                  <a:srgbClr val="000000"/>
                </a:solidFill>
                <a:effectLst/>
                <a:latin typeface="Calibri" panose="020F0502020204030204" pitchFamily="34" charset="0"/>
                <a:cs typeface="Calibri" panose="020F0502020204030204" pitchFamily="34" charset="0"/>
              </a:rPr>
              <a:t>	6am – 8am on May 24</a:t>
            </a:r>
          </a:p>
          <a:p>
            <a:pPr lvl="1" algn="l" rtl="0" fontAlgn="base">
              <a:buFont typeface="Arial" panose="020B0604020202020204" pitchFamily="34" charset="0"/>
              <a:buChar char="•"/>
            </a:pPr>
            <a:endParaRPr lang="en-US" sz="2400" b="0" dirty="0">
              <a:solidFill>
                <a:srgbClr val="000000"/>
              </a:solidFill>
              <a:latin typeface="Calibri" panose="020F0502020204030204" pitchFamily="34" charset="0"/>
              <a:cs typeface="Calibri" panose="020F0502020204030204" pitchFamily="34" charset="0"/>
            </a:endParaRPr>
          </a:p>
          <a:p>
            <a:pPr lvl="1" algn="l" rtl="0" fontAlgn="base">
              <a:buFont typeface="Arial" panose="020B0604020202020204" pitchFamily="34" charset="0"/>
              <a:buChar char="•"/>
            </a:pPr>
            <a:r>
              <a:rPr lang="en-US" sz="2400" b="0" i="0" u="none" strike="noStrike" dirty="0">
                <a:solidFill>
                  <a:srgbClr val="000000"/>
                </a:solidFill>
                <a:effectLst/>
                <a:latin typeface="Calibri" panose="020F0502020204030204" pitchFamily="34" charset="0"/>
                <a:cs typeface="Calibri" panose="020F0502020204030204" pitchFamily="34" charset="0"/>
              </a:rPr>
              <a:t>Vehicle Display – Fire Marshall Inspection</a:t>
            </a:r>
            <a:r>
              <a:rPr lang="en-US" sz="2400" b="0" i="0" dirty="0">
                <a:solidFill>
                  <a:srgbClr val="000000"/>
                </a:solidFill>
                <a:effectLst/>
                <a:latin typeface="Calibri" panose="020F0502020204030204" pitchFamily="34" charset="0"/>
                <a:cs typeface="Calibri" panose="020F0502020204030204" pitchFamily="34" charset="0"/>
              </a:rPr>
              <a:t>​</a:t>
            </a:r>
          </a:p>
          <a:p>
            <a:pPr lvl="1" algn="l" rtl="0" fontAlgn="base">
              <a:buFont typeface="Arial" panose="020B0604020202020204" pitchFamily="34" charset="0"/>
              <a:buChar char="•"/>
            </a:pPr>
            <a:endParaRPr lang="en-US" sz="2400" b="0" i="0" dirty="0">
              <a:solidFill>
                <a:srgbClr val="000000"/>
              </a:solidFill>
              <a:effectLst/>
              <a:latin typeface="Calibri" panose="020F0502020204030204" pitchFamily="34" charset="0"/>
              <a:cs typeface="Calibri" panose="020F0502020204030204" pitchFamily="34" charset="0"/>
            </a:endParaRPr>
          </a:p>
          <a:p>
            <a:pPr lvl="1" algn="l" rtl="0" fontAlgn="base">
              <a:buFont typeface="Arial" panose="020B0604020202020204" pitchFamily="34" charset="0"/>
              <a:buChar char="•"/>
            </a:pPr>
            <a:r>
              <a:rPr lang="en-US" sz="2400" b="0" i="0" u="none" strike="noStrike" dirty="0">
                <a:solidFill>
                  <a:srgbClr val="000000"/>
                </a:solidFill>
                <a:effectLst/>
                <a:latin typeface="Calibri" panose="020F0502020204030204" pitchFamily="34" charset="0"/>
                <a:cs typeface="Calibri" panose="020F0502020204030204" pitchFamily="34" charset="0"/>
              </a:rPr>
              <a:t>Exhibitor Survey</a:t>
            </a:r>
            <a:r>
              <a:rPr lang="en-US" sz="2400" b="0" i="0" dirty="0">
                <a:solidFill>
                  <a:srgbClr val="000000"/>
                </a:solidFill>
                <a:effectLst/>
                <a:latin typeface="Calibri" panose="020F0502020204030204" pitchFamily="34" charset="0"/>
                <a:cs typeface="Calibri" panose="020F0502020204030204" pitchFamily="34" charset="0"/>
              </a:rPr>
              <a:t>​: </a:t>
            </a:r>
            <a:r>
              <a:rPr lang="en-US" sz="2400" b="0" i="0" u="none" strike="noStrike" dirty="0">
                <a:solidFill>
                  <a:srgbClr val="000000"/>
                </a:solidFill>
                <a:effectLst/>
                <a:latin typeface="Calibri" panose="020F0502020204030204" pitchFamily="34" charset="0"/>
                <a:cs typeface="Calibri" panose="020F0502020204030204" pitchFamily="34" charset="0"/>
              </a:rPr>
              <a:t>Tell us what you think! In order to enhance the next </a:t>
            </a:r>
            <a:r>
              <a:rPr lang="en-US" sz="2400" b="0" i="0" u="none" strike="noStrike" dirty="0" err="1">
                <a:solidFill>
                  <a:srgbClr val="000000"/>
                </a:solidFill>
                <a:effectLst/>
                <a:latin typeface="Calibri" panose="020F0502020204030204" pitchFamily="34" charset="0"/>
                <a:cs typeface="Calibri" panose="020F0502020204030204" pitchFamily="34" charset="0"/>
              </a:rPr>
              <a:t>MiCareerQuest</a:t>
            </a:r>
            <a:r>
              <a:rPr lang="en-US" sz="2400" b="0" i="0" u="none" strike="noStrike" dirty="0">
                <a:solidFill>
                  <a:srgbClr val="000000"/>
                </a:solidFill>
                <a:effectLst/>
                <a:latin typeface="Calibri" panose="020F0502020204030204" pitchFamily="34" charset="0"/>
                <a:cs typeface="Calibri" panose="020F0502020204030204" pitchFamily="34" charset="0"/>
              </a:rPr>
              <a:t> experience, we depend on feedback from you. </a:t>
            </a:r>
            <a:r>
              <a:rPr lang="en-US" sz="2400" b="0" i="0" dirty="0">
                <a:solidFill>
                  <a:srgbClr val="000000"/>
                </a:solidFill>
                <a:effectLst/>
                <a:latin typeface="Calibri" panose="020F0502020204030204" pitchFamily="34" charset="0"/>
                <a:cs typeface="Calibri" panose="020F0502020204030204" pitchFamily="34" charset="0"/>
              </a:rPr>
              <a:t>​</a:t>
            </a:r>
            <a:r>
              <a:rPr lang="en-US" sz="2400" b="0" i="0" u="none" strike="noStrike" dirty="0">
                <a:solidFill>
                  <a:srgbClr val="000000"/>
                </a:solidFill>
                <a:effectLst/>
                <a:latin typeface="Calibri" panose="020F0502020204030204" pitchFamily="34" charset="0"/>
                <a:cs typeface="Calibri" panose="020F0502020204030204" pitchFamily="34" charset="0"/>
              </a:rPr>
              <a:t>An electronic survey will be emailed to you immediately following the event. Your input is critically important. </a:t>
            </a:r>
            <a:r>
              <a:rPr lang="en-US" sz="2400" b="0" i="0" dirty="0">
                <a:solidFill>
                  <a:srgbClr val="000000"/>
                </a:solidFill>
                <a:effectLst/>
                <a:latin typeface="Calibri" panose="020F0502020204030204" pitchFamily="34" charset="0"/>
                <a:cs typeface="Calibri" panose="020F0502020204030204" pitchFamily="34" charset="0"/>
              </a:rPr>
              <a:t>​</a:t>
            </a:r>
          </a:p>
          <a:p>
            <a:pPr lvl="1" algn="l" rtl="0" fontAlgn="base">
              <a:buFont typeface="Arial" panose="020B0604020202020204" pitchFamily="34" charset="0"/>
              <a:buChar char="•"/>
            </a:pPr>
            <a:endParaRPr lang="en-US" sz="2400" b="0" i="0" dirty="0">
              <a:solidFill>
                <a:srgbClr val="000000"/>
              </a:solidFill>
              <a:effectLst/>
              <a:latin typeface="Calibri" panose="020F0502020204030204" pitchFamily="34" charset="0"/>
              <a:cs typeface="Calibri" panose="020F0502020204030204" pitchFamily="34" charset="0"/>
            </a:endParaRPr>
          </a:p>
          <a:p>
            <a:pPr lvl="1" algn="l" rtl="0" fontAlgn="base">
              <a:buFont typeface="Arial" panose="020B0604020202020204" pitchFamily="34" charset="0"/>
              <a:buChar char="•"/>
            </a:pPr>
            <a:r>
              <a:rPr lang="en-US" sz="2400" b="0" i="0" u="none" strike="noStrike" dirty="0">
                <a:solidFill>
                  <a:srgbClr val="000000"/>
                </a:solidFill>
                <a:effectLst/>
                <a:latin typeface="Calibri" panose="020F0502020204030204" pitchFamily="34" charset="0"/>
                <a:cs typeface="Calibri" panose="020F0502020204030204" pitchFamily="34" charset="0"/>
              </a:rPr>
              <a:t>Results of the both the Exhibitor &amp; Student/School survey will be reported at the </a:t>
            </a:r>
            <a:r>
              <a:rPr lang="en-US" sz="2400" b="0" i="0" u="none" strike="noStrike" dirty="0" err="1">
                <a:solidFill>
                  <a:srgbClr val="000000"/>
                </a:solidFill>
                <a:effectLst/>
                <a:latin typeface="Calibri" panose="020F0502020204030204" pitchFamily="34" charset="0"/>
                <a:cs typeface="Calibri" panose="020F0502020204030204" pitchFamily="34" charset="0"/>
              </a:rPr>
              <a:t>MiCareerQuest</a:t>
            </a:r>
            <a:r>
              <a:rPr lang="en-US" sz="2400" b="0" i="0" u="none" strike="noStrike" dirty="0">
                <a:solidFill>
                  <a:srgbClr val="000000"/>
                </a:solidFill>
                <a:effectLst/>
                <a:latin typeface="Calibri" panose="020F0502020204030204" pitchFamily="34" charset="0"/>
                <a:cs typeface="Calibri" panose="020F0502020204030204" pitchFamily="34" charset="0"/>
              </a:rPr>
              <a:t> 2023 Exhibitor Debrief event</a:t>
            </a:r>
            <a:r>
              <a:rPr lang="en-US" sz="2400" b="0" i="0" dirty="0">
                <a:solidFill>
                  <a:srgbClr val="000000"/>
                </a:solidFill>
                <a:effectLst/>
                <a:latin typeface="Calibri" panose="020F0502020204030204" pitchFamily="34" charset="0"/>
                <a:cs typeface="Calibri" panose="020F0502020204030204" pitchFamily="34" charset="0"/>
              </a:rPr>
              <a:t>​ June 6</a:t>
            </a:r>
            <a:r>
              <a:rPr lang="en-US" sz="2400" b="0" i="0" baseline="30000" dirty="0">
                <a:solidFill>
                  <a:srgbClr val="000000"/>
                </a:solidFill>
                <a:effectLst/>
                <a:latin typeface="Calibri" panose="020F0502020204030204" pitchFamily="34" charset="0"/>
                <a:cs typeface="Calibri" panose="020F0502020204030204" pitchFamily="34" charset="0"/>
              </a:rPr>
              <a:t>th</a:t>
            </a:r>
            <a:r>
              <a:rPr lang="en-US" sz="2400" b="0" i="0" dirty="0">
                <a:solidFill>
                  <a:srgbClr val="000000"/>
                </a:solidFill>
                <a:effectLst/>
                <a:latin typeface="Calibri" panose="020F0502020204030204" pitchFamily="34" charset="0"/>
                <a:cs typeface="Calibri" panose="020F0502020204030204" pitchFamily="34" charset="0"/>
              </a:rPr>
              <a:t> at Founders</a:t>
            </a:r>
          </a:p>
          <a:p>
            <a:pPr lvl="1" algn="l" rtl="0" fontAlgn="base">
              <a:buFont typeface="Arial" panose="020B0604020202020204" pitchFamily="34" charset="0"/>
              <a:buChar char="•"/>
            </a:pPr>
            <a:endParaRPr lang="en-US" sz="2400" b="0" i="0" dirty="0">
              <a:solidFill>
                <a:srgbClr val="000000"/>
              </a:solidFill>
              <a:effectLst/>
              <a:latin typeface="Calibri" panose="020F0502020204030204" pitchFamily="34" charset="0"/>
              <a:cs typeface="Calibri" panose="020F0502020204030204" pitchFamily="34" charset="0"/>
            </a:endParaRPr>
          </a:p>
        </p:txBody>
      </p:sp>
      <p:sp>
        <p:nvSpPr>
          <p:cNvPr id="4" name="Title 1">
            <a:extLst>
              <a:ext uri="{FF2B5EF4-FFF2-40B4-BE49-F238E27FC236}">
                <a16:creationId xmlns:a16="http://schemas.microsoft.com/office/drawing/2014/main" id="{9152FBD4-8E82-6E3B-B5DA-BB8796303AA3}"/>
              </a:ext>
            </a:extLst>
          </p:cNvPr>
          <p:cNvSpPr txBox="1">
            <a:spLocks/>
          </p:cNvSpPr>
          <p:nvPr/>
        </p:nvSpPr>
        <p:spPr>
          <a:xfrm>
            <a:off x="153442" y="2743200"/>
            <a:ext cx="3733800" cy="1371600"/>
          </a:xfrm>
          <a:prstGeom prst="rect">
            <a:avLst/>
          </a:prstGeom>
        </p:spPr>
        <p:txBody>
          <a:bodyPr/>
          <a:lstStyle>
            <a:lvl1pPr algn="ctr" defTabSz="292100" eaLnBrk="1" hangingPunct="1">
              <a:defRPr sz="5600">
                <a:latin typeface="Helvetica Light"/>
                <a:ea typeface="Helvetica Light"/>
                <a:cs typeface="Helvetica Light"/>
                <a:sym typeface="Helvetica Light"/>
              </a:defRPr>
            </a:lvl1pPr>
            <a:lvl2pPr indent="114300" algn="ctr" defTabSz="292100" eaLnBrk="1" hangingPunct="1">
              <a:defRPr sz="5600">
                <a:latin typeface="Helvetica Light"/>
                <a:ea typeface="Helvetica Light"/>
                <a:cs typeface="Helvetica Light"/>
                <a:sym typeface="Helvetica Light"/>
              </a:defRPr>
            </a:lvl2pPr>
            <a:lvl3pPr indent="228600" algn="ctr" defTabSz="292100" eaLnBrk="1" hangingPunct="1">
              <a:defRPr sz="5600">
                <a:latin typeface="Helvetica Light"/>
                <a:ea typeface="Helvetica Light"/>
                <a:cs typeface="Helvetica Light"/>
                <a:sym typeface="Helvetica Light"/>
              </a:defRPr>
            </a:lvl3pPr>
            <a:lvl4pPr indent="342900" algn="ctr" defTabSz="292100" eaLnBrk="1" hangingPunct="1">
              <a:defRPr sz="5600">
                <a:latin typeface="Helvetica Light"/>
                <a:ea typeface="Helvetica Light"/>
                <a:cs typeface="Helvetica Light"/>
                <a:sym typeface="Helvetica Light"/>
              </a:defRPr>
            </a:lvl4pPr>
            <a:lvl5pPr indent="457200" algn="ctr" defTabSz="292100" eaLnBrk="1" hangingPunct="1">
              <a:defRPr sz="5600">
                <a:latin typeface="Helvetica Light"/>
                <a:ea typeface="Helvetica Light"/>
                <a:cs typeface="Helvetica Light"/>
                <a:sym typeface="Helvetica Light"/>
              </a:defRPr>
            </a:lvl5pPr>
            <a:lvl6pPr indent="571500" algn="ctr" defTabSz="292100" eaLnBrk="1" hangingPunct="1">
              <a:defRPr sz="5600">
                <a:latin typeface="Helvetica Light"/>
                <a:ea typeface="Helvetica Light"/>
                <a:cs typeface="Helvetica Light"/>
                <a:sym typeface="Helvetica Light"/>
              </a:defRPr>
            </a:lvl6pPr>
            <a:lvl7pPr indent="685800" algn="ctr" defTabSz="292100" eaLnBrk="1" hangingPunct="1">
              <a:defRPr sz="5600">
                <a:latin typeface="Helvetica Light"/>
                <a:ea typeface="Helvetica Light"/>
                <a:cs typeface="Helvetica Light"/>
                <a:sym typeface="Helvetica Light"/>
              </a:defRPr>
            </a:lvl7pPr>
            <a:lvl8pPr indent="800100" algn="ctr" defTabSz="292100" eaLnBrk="1" hangingPunct="1">
              <a:defRPr sz="5600">
                <a:latin typeface="Helvetica Light"/>
                <a:ea typeface="Helvetica Light"/>
                <a:cs typeface="Helvetica Light"/>
                <a:sym typeface="Helvetica Light"/>
              </a:defRPr>
            </a:lvl8pPr>
            <a:lvl9pPr indent="914400" algn="ctr" defTabSz="292100" eaLnBrk="1" hangingPunct="1">
              <a:defRPr sz="5600">
                <a:latin typeface="Helvetica Light"/>
                <a:ea typeface="Helvetica Light"/>
                <a:cs typeface="Helvetica Light"/>
                <a:sym typeface="Helvetica Light"/>
              </a:defRPr>
            </a:lvl9pPr>
          </a:lstStyle>
          <a:p>
            <a:r>
              <a:rPr lang="en-US" sz="4000" b="1" dirty="0">
                <a:solidFill>
                  <a:schemeClr val="tx1"/>
                </a:solidFill>
                <a:latin typeface="Century Gothic" panose="020B0502020202020204" pitchFamily="34" charset="0"/>
              </a:rPr>
              <a:t>More information</a:t>
            </a:r>
          </a:p>
        </p:txBody>
      </p:sp>
    </p:spTree>
    <p:extLst>
      <p:ext uri="{BB962C8B-B14F-4D97-AF65-F5344CB8AC3E}">
        <p14:creationId xmlns:p14="http://schemas.microsoft.com/office/powerpoint/2010/main" val="3915380943"/>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AD28B-3032-2AED-B31E-98DC4BCB39C3}"/>
              </a:ext>
            </a:extLst>
          </p:cNvPr>
          <p:cNvSpPr txBox="1">
            <a:spLocks/>
          </p:cNvSpPr>
          <p:nvPr/>
        </p:nvSpPr>
        <p:spPr>
          <a:xfrm>
            <a:off x="508000" y="3086100"/>
            <a:ext cx="3352800" cy="685800"/>
          </a:xfrm>
          <a:prstGeom prst="rect">
            <a:avLst/>
          </a:prstGeom>
        </p:spPr>
        <p:txBody>
          <a:bodyPr lIns="91440" tIns="45720" rIns="91440" bIns="45720" anchor="t"/>
          <a:lstStyle>
            <a:lvl1pPr algn="ctr" defTabSz="292100" eaLnBrk="1" hangingPunct="1">
              <a:defRPr sz="5600">
                <a:latin typeface="Helvetica Light"/>
                <a:ea typeface="Helvetica Light"/>
                <a:cs typeface="Helvetica Light"/>
                <a:sym typeface="Helvetica Light"/>
              </a:defRPr>
            </a:lvl1pPr>
            <a:lvl2pPr indent="114300" algn="ctr" defTabSz="292100" eaLnBrk="1" hangingPunct="1">
              <a:defRPr sz="5600">
                <a:latin typeface="Helvetica Light"/>
                <a:ea typeface="Helvetica Light"/>
                <a:cs typeface="Helvetica Light"/>
                <a:sym typeface="Helvetica Light"/>
              </a:defRPr>
            </a:lvl2pPr>
            <a:lvl3pPr indent="228600" algn="ctr" defTabSz="292100" eaLnBrk="1" hangingPunct="1">
              <a:defRPr sz="5600">
                <a:latin typeface="Helvetica Light"/>
                <a:ea typeface="Helvetica Light"/>
                <a:cs typeface="Helvetica Light"/>
                <a:sym typeface="Helvetica Light"/>
              </a:defRPr>
            </a:lvl3pPr>
            <a:lvl4pPr indent="342900" algn="ctr" defTabSz="292100" eaLnBrk="1" hangingPunct="1">
              <a:defRPr sz="5600">
                <a:latin typeface="Helvetica Light"/>
                <a:ea typeface="Helvetica Light"/>
                <a:cs typeface="Helvetica Light"/>
                <a:sym typeface="Helvetica Light"/>
              </a:defRPr>
            </a:lvl4pPr>
            <a:lvl5pPr indent="457200" algn="ctr" defTabSz="292100" eaLnBrk="1" hangingPunct="1">
              <a:defRPr sz="5600">
                <a:latin typeface="Helvetica Light"/>
                <a:ea typeface="Helvetica Light"/>
                <a:cs typeface="Helvetica Light"/>
                <a:sym typeface="Helvetica Light"/>
              </a:defRPr>
            </a:lvl5pPr>
            <a:lvl6pPr indent="571500" algn="ctr" defTabSz="292100" eaLnBrk="1" hangingPunct="1">
              <a:defRPr sz="5600">
                <a:latin typeface="Helvetica Light"/>
                <a:ea typeface="Helvetica Light"/>
                <a:cs typeface="Helvetica Light"/>
                <a:sym typeface="Helvetica Light"/>
              </a:defRPr>
            </a:lvl6pPr>
            <a:lvl7pPr indent="685800" algn="ctr" defTabSz="292100" eaLnBrk="1" hangingPunct="1">
              <a:defRPr sz="5600">
                <a:latin typeface="Helvetica Light"/>
                <a:ea typeface="Helvetica Light"/>
                <a:cs typeface="Helvetica Light"/>
                <a:sym typeface="Helvetica Light"/>
              </a:defRPr>
            </a:lvl7pPr>
            <a:lvl8pPr indent="800100" algn="ctr" defTabSz="292100" eaLnBrk="1" hangingPunct="1">
              <a:defRPr sz="5600">
                <a:latin typeface="Helvetica Light"/>
                <a:ea typeface="Helvetica Light"/>
                <a:cs typeface="Helvetica Light"/>
                <a:sym typeface="Helvetica Light"/>
              </a:defRPr>
            </a:lvl8pPr>
            <a:lvl9pPr indent="914400" algn="ctr" defTabSz="292100" eaLnBrk="1" hangingPunct="1">
              <a:defRPr sz="5600">
                <a:latin typeface="Helvetica Light"/>
                <a:ea typeface="Helvetica Light"/>
                <a:cs typeface="Helvetica Light"/>
                <a:sym typeface="Helvetica Light"/>
              </a:defRPr>
            </a:lvl9pPr>
          </a:lstStyle>
          <a:p>
            <a:pPr algn="l"/>
            <a:r>
              <a:rPr lang="en-US" sz="4000">
                <a:solidFill>
                  <a:schemeClr val="tx1"/>
                </a:solidFill>
                <a:latin typeface="Century Gothic"/>
              </a:rPr>
              <a:t>THANK YOU!</a:t>
            </a:r>
            <a:endParaRPr lang="en-US" sz="4000" b="1">
              <a:solidFill>
                <a:schemeClr val="tx1"/>
              </a:solidFill>
              <a:latin typeface="Century Gothic" panose="020B0502020202020204" pitchFamily="34" charset="0"/>
            </a:endParaRPr>
          </a:p>
        </p:txBody>
      </p:sp>
      <p:pic>
        <p:nvPicPr>
          <p:cNvPr id="8" name="Picture Placeholder 7" descr="A crowd of people&#10;&#10;Description automatically generated with low confidence">
            <a:extLst>
              <a:ext uri="{FF2B5EF4-FFF2-40B4-BE49-F238E27FC236}">
                <a16:creationId xmlns:a16="http://schemas.microsoft.com/office/drawing/2014/main" id="{AF9A71EB-F3D1-BEF8-8A0E-CADF5A37FE7A}"/>
              </a:ext>
            </a:extLst>
          </p:cNvPr>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t="22598" b="22598"/>
          <a:stretch>
            <a:fillRect/>
          </a:stretch>
        </p:blipFill>
        <p:spPr/>
      </p:pic>
      <p:sp>
        <p:nvSpPr>
          <p:cNvPr id="9" name="Title 1">
            <a:extLst>
              <a:ext uri="{FF2B5EF4-FFF2-40B4-BE49-F238E27FC236}">
                <a16:creationId xmlns:a16="http://schemas.microsoft.com/office/drawing/2014/main" id="{778AD458-66A4-4237-6D77-70B33797B645}"/>
              </a:ext>
            </a:extLst>
          </p:cNvPr>
          <p:cNvSpPr txBox="1">
            <a:spLocks/>
          </p:cNvSpPr>
          <p:nvPr/>
        </p:nvSpPr>
        <p:spPr>
          <a:xfrm>
            <a:off x="839971" y="4600058"/>
            <a:ext cx="10621927" cy="1041400"/>
          </a:xfrm>
          <a:prstGeom prst="rect">
            <a:avLst/>
          </a:prstGeom>
        </p:spPr>
        <p:txBody>
          <a:bodyPr/>
          <a:lstStyle>
            <a:lvl1pPr algn="ctr" defTabSz="292100" eaLnBrk="1" hangingPunct="1">
              <a:defRPr sz="5600">
                <a:latin typeface="Helvetica Light"/>
                <a:ea typeface="Helvetica Light"/>
                <a:cs typeface="Helvetica Light"/>
                <a:sym typeface="Helvetica Light"/>
              </a:defRPr>
            </a:lvl1pPr>
            <a:lvl2pPr indent="114300" algn="ctr" defTabSz="292100" eaLnBrk="1" hangingPunct="1">
              <a:defRPr sz="5600">
                <a:latin typeface="Helvetica Light"/>
                <a:ea typeface="Helvetica Light"/>
                <a:cs typeface="Helvetica Light"/>
                <a:sym typeface="Helvetica Light"/>
              </a:defRPr>
            </a:lvl2pPr>
            <a:lvl3pPr indent="228600" algn="ctr" defTabSz="292100" eaLnBrk="1" hangingPunct="1">
              <a:defRPr sz="5600">
                <a:latin typeface="Helvetica Light"/>
                <a:ea typeface="Helvetica Light"/>
                <a:cs typeface="Helvetica Light"/>
                <a:sym typeface="Helvetica Light"/>
              </a:defRPr>
            </a:lvl3pPr>
            <a:lvl4pPr indent="342900" algn="ctr" defTabSz="292100" eaLnBrk="1" hangingPunct="1">
              <a:defRPr sz="5600">
                <a:latin typeface="Helvetica Light"/>
                <a:ea typeface="Helvetica Light"/>
                <a:cs typeface="Helvetica Light"/>
                <a:sym typeface="Helvetica Light"/>
              </a:defRPr>
            </a:lvl4pPr>
            <a:lvl5pPr indent="457200" algn="ctr" defTabSz="292100" eaLnBrk="1" hangingPunct="1">
              <a:defRPr sz="5600">
                <a:latin typeface="Helvetica Light"/>
                <a:ea typeface="Helvetica Light"/>
                <a:cs typeface="Helvetica Light"/>
                <a:sym typeface="Helvetica Light"/>
              </a:defRPr>
            </a:lvl5pPr>
            <a:lvl6pPr indent="571500" algn="ctr" defTabSz="292100" eaLnBrk="1" hangingPunct="1">
              <a:defRPr sz="5600">
                <a:latin typeface="Helvetica Light"/>
                <a:ea typeface="Helvetica Light"/>
                <a:cs typeface="Helvetica Light"/>
                <a:sym typeface="Helvetica Light"/>
              </a:defRPr>
            </a:lvl6pPr>
            <a:lvl7pPr indent="685800" algn="ctr" defTabSz="292100" eaLnBrk="1" hangingPunct="1">
              <a:defRPr sz="5600">
                <a:latin typeface="Helvetica Light"/>
                <a:ea typeface="Helvetica Light"/>
                <a:cs typeface="Helvetica Light"/>
                <a:sym typeface="Helvetica Light"/>
              </a:defRPr>
            </a:lvl7pPr>
            <a:lvl8pPr indent="800100" algn="ctr" defTabSz="292100" eaLnBrk="1" hangingPunct="1">
              <a:defRPr sz="5600">
                <a:latin typeface="Helvetica Light"/>
                <a:ea typeface="Helvetica Light"/>
                <a:cs typeface="Helvetica Light"/>
                <a:sym typeface="Helvetica Light"/>
              </a:defRPr>
            </a:lvl8pPr>
            <a:lvl9pPr indent="914400" algn="ctr" defTabSz="292100" eaLnBrk="1" hangingPunct="1">
              <a:defRPr sz="5600">
                <a:latin typeface="Helvetica Light"/>
                <a:ea typeface="Helvetica Light"/>
                <a:cs typeface="Helvetica Light"/>
                <a:sym typeface="Helvetica Light"/>
              </a:defRPr>
            </a:lvl9pPr>
          </a:lstStyle>
          <a:p>
            <a:r>
              <a:rPr lang="en-US" sz="6000" b="1" dirty="0">
                <a:solidFill>
                  <a:schemeClr val="accent2"/>
                </a:solidFill>
                <a:latin typeface="Century Gothic" panose="020B0502020202020204" pitchFamily="34" charset="0"/>
              </a:rPr>
              <a:t>THANK YOU!</a:t>
            </a:r>
          </a:p>
        </p:txBody>
      </p:sp>
    </p:spTree>
    <p:extLst>
      <p:ext uri="{BB962C8B-B14F-4D97-AF65-F5344CB8AC3E}">
        <p14:creationId xmlns:p14="http://schemas.microsoft.com/office/powerpoint/2010/main" val="126268217"/>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B8CCA839-55B7-C8D8-9922-859640E88AF9}"/>
              </a:ext>
            </a:extLst>
          </p:cNvPr>
          <p:cNvSpPr>
            <a:spLocks noGrp="1"/>
          </p:cNvSpPr>
          <p:nvPr/>
        </p:nvSpPr>
        <p:spPr>
          <a:xfrm>
            <a:off x="849086" y="332902"/>
            <a:ext cx="6748472" cy="770858"/>
          </a:xfrm>
          <a:prstGeom prst="rect">
            <a:avLst/>
          </a:prstGeom>
        </p:spPr>
        <p:txBody>
          <a:bodyPr/>
          <a:lstStyle>
            <a:lvl1pPr algn="l" defTabSz="914400" rtl="0" eaLnBrk="1" latinLnBrk="0" hangingPunct="1">
              <a:spcBef>
                <a:spcPct val="0"/>
              </a:spcBef>
              <a:buNone/>
              <a:defRPr sz="4000" b="0" i="0" kern="1200" baseline="0">
                <a:solidFill>
                  <a:srgbClr val="3F5666"/>
                </a:solidFill>
                <a:latin typeface="Century Gothic" panose="020B0502020202020204" pitchFamily="34" charset="0"/>
                <a:ea typeface="+mj-ea"/>
                <a:cs typeface="Arial" panose="020B0604020202020204" pitchFamily="34" charset="0"/>
              </a:defRPr>
            </a:lvl1pPr>
          </a:lstStyle>
          <a:p>
            <a:pPr defTabSz="685800"/>
            <a:r>
              <a:rPr lang="en-US" sz="4400" b="1">
                <a:solidFill>
                  <a:schemeClr val="accent1"/>
                </a:solidFill>
              </a:rPr>
              <a:t>Industry Talent Councils </a:t>
            </a:r>
          </a:p>
        </p:txBody>
      </p:sp>
      <p:pic>
        <p:nvPicPr>
          <p:cNvPr id="6" name="Picture 5">
            <a:extLst>
              <a:ext uri="{FF2B5EF4-FFF2-40B4-BE49-F238E27FC236}">
                <a16:creationId xmlns:a16="http://schemas.microsoft.com/office/drawing/2014/main" id="{780C14CF-66A5-21B4-A4FE-6BF18964AF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94778" y="1809236"/>
            <a:ext cx="2169419" cy="916061"/>
          </a:xfrm>
          <a:prstGeom prst="rect">
            <a:avLst/>
          </a:prstGeom>
        </p:spPr>
      </p:pic>
      <p:pic>
        <p:nvPicPr>
          <p:cNvPr id="8" name="Picture 7">
            <a:extLst>
              <a:ext uri="{FF2B5EF4-FFF2-40B4-BE49-F238E27FC236}">
                <a16:creationId xmlns:a16="http://schemas.microsoft.com/office/drawing/2014/main" id="{BDE85905-0C9E-DCF7-1705-B30DFFB3FCA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97133" y="1935967"/>
            <a:ext cx="2346368" cy="628650"/>
          </a:xfrm>
          <a:prstGeom prst="rect">
            <a:avLst/>
          </a:prstGeom>
        </p:spPr>
      </p:pic>
      <p:pic>
        <p:nvPicPr>
          <p:cNvPr id="10" name="Picture 9">
            <a:extLst>
              <a:ext uri="{FF2B5EF4-FFF2-40B4-BE49-F238E27FC236}">
                <a16:creationId xmlns:a16="http://schemas.microsoft.com/office/drawing/2014/main" id="{934AC776-28E7-086A-890F-A8B67921DB5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97133" y="3632861"/>
            <a:ext cx="2313262" cy="800100"/>
          </a:xfrm>
          <a:prstGeom prst="rect">
            <a:avLst/>
          </a:prstGeom>
        </p:spPr>
      </p:pic>
      <p:pic>
        <p:nvPicPr>
          <p:cNvPr id="13" name="Picture 12">
            <a:extLst>
              <a:ext uri="{FF2B5EF4-FFF2-40B4-BE49-F238E27FC236}">
                <a16:creationId xmlns:a16="http://schemas.microsoft.com/office/drawing/2014/main" id="{3138049C-4483-F87C-823B-47F7BF93478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94778" y="5293164"/>
            <a:ext cx="3486150" cy="413759"/>
          </a:xfrm>
          <a:prstGeom prst="rect">
            <a:avLst/>
          </a:prstGeom>
        </p:spPr>
      </p:pic>
      <p:pic>
        <p:nvPicPr>
          <p:cNvPr id="16" name="Picture 15" descr="Logo&#10;&#10;Description automatically generated">
            <a:extLst>
              <a:ext uri="{FF2B5EF4-FFF2-40B4-BE49-F238E27FC236}">
                <a16:creationId xmlns:a16="http://schemas.microsoft.com/office/drawing/2014/main" id="{66F25FB0-2A16-A2C8-BF50-94386766342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23427" y="3019517"/>
            <a:ext cx="2461206" cy="1836987"/>
          </a:xfrm>
          <a:prstGeom prst="rect">
            <a:avLst/>
          </a:prstGeom>
        </p:spPr>
      </p:pic>
      <p:sp>
        <p:nvSpPr>
          <p:cNvPr id="18" name="Content Placeholder 2">
            <a:extLst>
              <a:ext uri="{FF2B5EF4-FFF2-40B4-BE49-F238E27FC236}">
                <a16:creationId xmlns:a16="http://schemas.microsoft.com/office/drawing/2014/main" id="{D5A6AF06-C6D4-BE34-583F-557C2BE52732}"/>
              </a:ext>
            </a:extLst>
          </p:cNvPr>
          <p:cNvSpPr>
            <a:spLocks noGrp="1"/>
          </p:cNvSpPr>
          <p:nvPr/>
        </p:nvSpPr>
        <p:spPr>
          <a:xfrm>
            <a:off x="4778830" y="5992504"/>
            <a:ext cx="7234071" cy="532594"/>
          </a:xfrm>
          <a:prstGeom prst="rect">
            <a:avLst/>
          </a:prstGeom>
        </p:spPr>
        <p:txBody>
          <a:bodyPr lIns="91440" tIns="45720" rIns="91440" bIns="45720" anchor="t">
            <a:noAutofit/>
          </a:bodyPr>
          <a:lstStyle>
            <a:lvl1pPr marL="342900" indent="-342900" algn="l" defTabSz="914400" rtl="0" eaLnBrk="1" latinLnBrk="0" hangingPunct="1">
              <a:spcBef>
                <a:spcPct val="20000"/>
              </a:spcBef>
              <a:buFont typeface="Arial" pitchFamily="34" charset="0"/>
              <a:buChar char="•"/>
              <a:defRPr sz="3200" kern="1200">
                <a:solidFill>
                  <a:schemeClr val="tx1">
                    <a:lumMod val="75000"/>
                    <a:lumOff val="25000"/>
                  </a:schemeClr>
                </a:solidFill>
                <a:latin typeface="Calibri" panose="020F050202020403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lumMod val="75000"/>
                    <a:lumOff val="25000"/>
                  </a:schemeClr>
                </a:solidFill>
                <a:latin typeface="Calibri" panose="020F050202020403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lumMod val="75000"/>
                    <a:lumOff val="25000"/>
                  </a:schemeClr>
                </a:solidFill>
                <a:latin typeface="Calibri" panose="020F050202020403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lumMod val="75000"/>
                    <a:lumOff val="25000"/>
                  </a:schemeClr>
                </a:solidFill>
                <a:latin typeface="Calibri" panose="020F050202020403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lumMod val="75000"/>
                    <a:lumOff val="25000"/>
                  </a:schemeClr>
                </a:solidFill>
                <a:latin typeface="Calibri" panose="020F050202020403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b="0" dirty="0">
                <a:solidFill>
                  <a:schemeClr val="bg1"/>
                </a:solidFill>
                <a:latin typeface="Calibri"/>
                <a:ea typeface="Calibri"/>
                <a:cs typeface="Arial"/>
              </a:rPr>
              <a:t>The data-based </a:t>
            </a:r>
            <a:r>
              <a:rPr lang="en-US" sz="1800" dirty="0">
                <a:solidFill>
                  <a:schemeClr val="bg1"/>
                </a:solidFill>
                <a:latin typeface="Calibri"/>
                <a:ea typeface="Calibri"/>
                <a:cs typeface="Arial"/>
                <a:hlinkClick r:id="rId8">
                  <a:extLst>
                    <a:ext uri="{A12FA001-AC4F-418D-AE19-62706E023703}">
                      <ahyp:hlinkClr xmlns:ahyp="http://schemas.microsoft.com/office/drawing/2018/hyperlinkcolor" val="tx"/>
                    </a:ext>
                  </a:extLst>
                </a:hlinkClick>
              </a:rPr>
              <a:t>HotJobs! List</a:t>
            </a:r>
            <a:r>
              <a:rPr lang="en-US" sz="1800" dirty="0">
                <a:solidFill>
                  <a:schemeClr val="bg1"/>
                </a:solidFill>
                <a:latin typeface="Calibri"/>
                <a:ea typeface="Calibri"/>
                <a:cs typeface="Arial"/>
              </a:rPr>
              <a:t> </a:t>
            </a:r>
            <a:r>
              <a:rPr lang="en-US" sz="1800" b="0" dirty="0">
                <a:solidFill>
                  <a:schemeClr val="bg1"/>
                </a:solidFill>
                <a:latin typeface="Calibri"/>
                <a:ea typeface="Calibri"/>
                <a:cs typeface="Arial"/>
              </a:rPr>
              <a:t>guides which jobs are featured at the event.</a:t>
            </a:r>
            <a:endParaRPr lang="en-US" sz="1800" dirty="0">
              <a:solidFill>
                <a:schemeClr val="bg1"/>
              </a:solidFill>
              <a:latin typeface="Calibri"/>
              <a:ea typeface="Calibri"/>
              <a:cs typeface="Arial"/>
            </a:endParaRPr>
          </a:p>
        </p:txBody>
      </p:sp>
      <p:pic>
        <p:nvPicPr>
          <p:cNvPr id="20" name="Picture 19">
            <a:extLst>
              <a:ext uri="{FF2B5EF4-FFF2-40B4-BE49-F238E27FC236}">
                <a16:creationId xmlns:a16="http://schemas.microsoft.com/office/drawing/2014/main" id="{7801323E-1DCC-69E9-2AE8-2C1736DA6F77}"/>
              </a:ext>
            </a:extLst>
          </p:cNvPr>
          <p:cNvPicPr>
            <a:picLocks noChangeAspect="1"/>
          </p:cNvPicPr>
          <p:nvPr/>
        </p:nvPicPr>
        <p:blipFill>
          <a:blip r:embed="rId9"/>
          <a:stretch>
            <a:fillRect/>
          </a:stretch>
        </p:blipFill>
        <p:spPr>
          <a:xfrm rot="271267">
            <a:off x="7533324" y="1259591"/>
            <a:ext cx="4344233" cy="44348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9C7C6-289C-92FD-74E1-D9D5699B529B}"/>
              </a:ext>
            </a:extLst>
          </p:cNvPr>
          <p:cNvSpPr txBox="1">
            <a:spLocks/>
          </p:cNvSpPr>
          <p:nvPr/>
        </p:nvSpPr>
        <p:spPr>
          <a:xfrm>
            <a:off x="152400" y="2740660"/>
            <a:ext cx="3733800" cy="1371600"/>
          </a:xfrm>
          <a:prstGeom prst="rect">
            <a:avLst/>
          </a:prstGeom>
        </p:spPr>
        <p:txBody>
          <a:bodyPr lIns="91440" tIns="45720" rIns="91440" bIns="45720" anchor="t"/>
          <a:lstStyle>
            <a:lvl1pPr algn="ctr" defTabSz="292100" eaLnBrk="1" hangingPunct="1">
              <a:defRPr sz="5600">
                <a:latin typeface="Helvetica Light"/>
                <a:ea typeface="Helvetica Light"/>
                <a:cs typeface="Helvetica Light"/>
                <a:sym typeface="Helvetica Light"/>
              </a:defRPr>
            </a:lvl1pPr>
            <a:lvl2pPr indent="114300" algn="ctr" defTabSz="292100" eaLnBrk="1" hangingPunct="1">
              <a:defRPr sz="5600">
                <a:latin typeface="Helvetica Light"/>
                <a:ea typeface="Helvetica Light"/>
                <a:cs typeface="Helvetica Light"/>
                <a:sym typeface="Helvetica Light"/>
              </a:defRPr>
            </a:lvl2pPr>
            <a:lvl3pPr indent="228600" algn="ctr" defTabSz="292100" eaLnBrk="1" hangingPunct="1">
              <a:defRPr sz="5600">
                <a:latin typeface="Helvetica Light"/>
                <a:ea typeface="Helvetica Light"/>
                <a:cs typeface="Helvetica Light"/>
                <a:sym typeface="Helvetica Light"/>
              </a:defRPr>
            </a:lvl3pPr>
            <a:lvl4pPr indent="342900" algn="ctr" defTabSz="292100" eaLnBrk="1" hangingPunct="1">
              <a:defRPr sz="5600">
                <a:latin typeface="Helvetica Light"/>
                <a:ea typeface="Helvetica Light"/>
                <a:cs typeface="Helvetica Light"/>
                <a:sym typeface="Helvetica Light"/>
              </a:defRPr>
            </a:lvl4pPr>
            <a:lvl5pPr indent="457200" algn="ctr" defTabSz="292100" eaLnBrk="1" hangingPunct="1">
              <a:defRPr sz="5600">
                <a:latin typeface="Helvetica Light"/>
                <a:ea typeface="Helvetica Light"/>
                <a:cs typeface="Helvetica Light"/>
                <a:sym typeface="Helvetica Light"/>
              </a:defRPr>
            </a:lvl5pPr>
            <a:lvl6pPr indent="571500" algn="ctr" defTabSz="292100" eaLnBrk="1" hangingPunct="1">
              <a:defRPr sz="5600">
                <a:latin typeface="Helvetica Light"/>
                <a:ea typeface="Helvetica Light"/>
                <a:cs typeface="Helvetica Light"/>
                <a:sym typeface="Helvetica Light"/>
              </a:defRPr>
            </a:lvl6pPr>
            <a:lvl7pPr indent="685800" algn="ctr" defTabSz="292100" eaLnBrk="1" hangingPunct="1">
              <a:defRPr sz="5600">
                <a:latin typeface="Helvetica Light"/>
                <a:ea typeface="Helvetica Light"/>
                <a:cs typeface="Helvetica Light"/>
                <a:sym typeface="Helvetica Light"/>
              </a:defRPr>
            </a:lvl7pPr>
            <a:lvl8pPr indent="800100" algn="ctr" defTabSz="292100" eaLnBrk="1" hangingPunct="1">
              <a:defRPr sz="5600">
                <a:latin typeface="Helvetica Light"/>
                <a:ea typeface="Helvetica Light"/>
                <a:cs typeface="Helvetica Light"/>
                <a:sym typeface="Helvetica Light"/>
              </a:defRPr>
            </a:lvl8pPr>
            <a:lvl9pPr indent="914400" algn="ctr" defTabSz="292100" eaLnBrk="1" hangingPunct="1">
              <a:defRPr sz="5600">
                <a:latin typeface="Helvetica Light"/>
                <a:ea typeface="Helvetica Light"/>
                <a:cs typeface="Helvetica Light"/>
                <a:sym typeface="Helvetica Light"/>
              </a:defRPr>
            </a:lvl9pPr>
          </a:lstStyle>
          <a:p>
            <a:r>
              <a:rPr lang="en-US" sz="4400">
                <a:solidFill>
                  <a:schemeClr val="tx1"/>
                </a:solidFill>
                <a:latin typeface="Century Gothic"/>
              </a:rPr>
              <a:t>Event</a:t>
            </a:r>
            <a:r>
              <a:rPr lang="en-US" sz="4400" b="1">
                <a:solidFill>
                  <a:schemeClr val="tx1"/>
                </a:solidFill>
                <a:latin typeface="Century Gothic"/>
              </a:rPr>
              <a:t> </a:t>
            </a:r>
            <a:r>
              <a:rPr lang="en-US" sz="4400">
                <a:solidFill>
                  <a:schemeClr val="tx1"/>
                </a:solidFill>
                <a:latin typeface="Century Gothic"/>
              </a:rPr>
              <a:t>Overview</a:t>
            </a:r>
            <a:br>
              <a:rPr lang="en-US" sz="4400" b="1">
                <a:latin typeface="Century Gothic" panose="020B0502020202020204" pitchFamily="34" charset="0"/>
              </a:rPr>
            </a:br>
            <a:endParaRPr lang="en-US" sz="4400" b="1">
              <a:solidFill>
                <a:schemeClr val="tx1"/>
              </a:solidFill>
              <a:latin typeface="Century Gothic" panose="020B0502020202020204" pitchFamily="34" charset="0"/>
            </a:endParaRPr>
          </a:p>
        </p:txBody>
      </p:sp>
      <p:sp>
        <p:nvSpPr>
          <p:cNvPr id="3" name="Content Placeholder 2">
            <a:extLst>
              <a:ext uri="{FF2B5EF4-FFF2-40B4-BE49-F238E27FC236}">
                <a16:creationId xmlns:a16="http://schemas.microsoft.com/office/drawing/2014/main" id="{657AB715-2CBB-8D6D-2A7C-138BDAC6C2C1}"/>
              </a:ext>
            </a:extLst>
          </p:cNvPr>
          <p:cNvSpPr txBox="1">
            <a:spLocks/>
          </p:cNvSpPr>
          <p:nvPr/>
        </p:nvSpPr>
        <p:spPr>
          <a:xfrm>
            <a:off x="4836275" y="180940"/>
            <a:ext cx="6743700" cy="6146800"/>
          </a:xfrm>
          <a:prstGeom prst="rect">
            <a:avLst/>
          </a:prstGeom>
        </p:spPr>
        <p:txBody>
          <a:bodyPr lIns="91440" tIns="45720" rIns="91440" bIns="45720" anchor="t">
            <a:normAutofit fontScale="25000" lnSpcReduction="20000"/>
          </a:bodyPr>
          <a:lstStyle>
            <a:lvl1pPr algn="ctr" defTabSz="292100" eaLnBrk="1" hangingPunct="1">
              <a:defRPr sz="3000" b="1">
                <a:solidFill>
                  <a:srgbClr val="FAC93D"/>
                </a:solidFill>
                <a:latin typeface="+mj-lt"/>
                <a:ea typeface="+mj-ea"/>
                <a:cs typeface="+mj-cs"/>
                <a:sym typeface="Roboto Regular"/>
              </a:defRPr>
            </a:lvl1pPr>
            <a:lvl2pPr indent="114300" algn="ctr" defTabSz="292100" eaLnBrk="1" hangingPunct="1">
              <a:defRPr sz="3000" b="1">
                <a:solidFill>
                  <a:srgbClr val="FAC93D"/>
                </a:solidFill>
                <a:latin typeface="+mj-lt"/>
                <a:ea typeface="+mj-ea"/>
                <a:cs typeface="+mj-cs"/>
                <a:sym typeface="Roboto Regular"/>
              </a:defRPr>
            </a:lvl2pPr>
            <a:lvl3pPr indent="228600" algn="ctr" defTabSz="292100" eaLnBrk="1" hangingPunct="1">
              <a:defRPr sz="3000" b="1">
                <a:solidFill>
                  <a:srgbClr val="FAC93D"/>
                </a:solidFill>
                <a:latin typeface="+mj-lt"/>
                <a:ea typeface="+mj-ea"/>
                <a:cs typeface="+mj-cs"/>
                <a:sym typeface="Roboto Regular"/>
              </a:defRPr>
            </a:lvl3pPr>
            <a:lvl4pPr indent="342900" algn="ctr" defTabSz="292100" eaLnBrk="1" hangingPunct="1">
              <a:defRPr sz="3000" b="1">
                <a:solidFill>
                  <a:srgbClr val="FAC93D"/>
                </a:solidFill>
                <a:latin typeface="+mj-lt"/>
                <a:ea typeface="+mj-ea"/>
                <a:cs typeface="+mj-cs"/>
                <a:sym typeface="Roboto Regular"/>
              </a:defRPr>
            </a:lvl4pPr>
            <a:lvl5pPr indent="457200" algn="ctr" defTabSz="292100" eaLnBrk="1" hangingPunct="1">
              <a:defRPr sz="3000" b="1">
                <a:solidFill>
                  <a:srgbClr val="FAC93D"/>
                </a:solidFill>
                <a:latin typeface="+mj-lt"/>
                <a:ea typeface="+mj-ea"/>
                <a:cs typeface="+mj-cs"/>
                <a:sym typeface="Roboto Regular"/>
              </a:defRPr>
            </a:lvl5pPr>
            <a:lvl6pPr indent="571500" algn="ctr" defTabSz="292100" eaLnBrk="1" hangingPunct="1">
              <a:defRPr sz="3000" b="1">
                <a:solidFill>
                  <a:srgbClr val="FAC93D"/>
                </a:solidFill>
                <a:latin typeface="+mj-lt"/>
                <a:ea typeface="+mj-ea"/>
                <a:cs typeface="+mj-cs"/>
                <a:sym typeface="Roboto Regular"/>
              </a:defRPr>
            </a:lvl6pPr>
            <a:lvl7pPr indent="685800" algn="ctr" defTabSz="292100" eaLnBrk="1" hangingPunct="1">
              <a:defRPr sz="3000" b="1">
                <a:solidFill>
                  <a:srgbClr val="FAC93D"/>
                </a:solidFill>
                <a:latin typeface="+mj-lt"/>
                <a:ea typeface="+mj-ea"/>
                <a:cs typeface="+mj-cs"/>
                <a:sym typeface="Roboto Regular"/>
              </a:defRPr>
            </a:lvl7pPr>
            <a:lvl8pPr indent="800100" algn="ctr" defTabSz="292100" eaLnBrk="1" hangingPunct="1">
              <a:defRPr sz="3000" b="1">
                <a:solidFill>
                  <a:srgbClr val="FAC93D"/>
                </a:solidFill>
                <a:latin typeface="+mj-lt"/>
                <a:ea typeface="+mj-ea"/>
                <a:cs typeface="+mj-cs"/>
                <a:sym typeface="Roboto Regular"/>
              </a:defRPr>
            </a:lvl8pPr>
            <a:lvl9pPr indent="914400" algn="ctr" defTabSz="292100" eaLnBrk="1" hangingPunct="1">
              <a:defRPr sz="3000" b="1">
                <a:solidFill>
                  <a:srgbClr val="FAC93D"/>
                </a:solidFill>
                <a:latin typeface="+mj-lt"/>
                <a:ea typeface="+mj-ea"/>
                <a:cs typeface="+mj-cs"/>
                <a:sym typeface="Roboto Regular"/>
              </a:defRPr>
            </a:lvl9pPr>
          </a:lstStyle>
          <a:p>
            <a:pPr algn="l">
              <a:lnSpc>
                <a:spcPct val="120000"/>
              </a:lnSpc>
              <a:spcAft>
                <a:spcPts val="1200"/>
              </a:spcAft>
            </a:pPr>
            <a:r>
              <a:rPr lang="en-US" sz="9600" dirty="0">
                <a:solidFill>
                  <a:schemeClr val="bg1">
                    <a:lumMod val="95000"/>
                    <a:lumOff val="5000"/>
                  </a:schemeClr>
                </a:solidFill>
                <a:latin typeface="Calibri" panose="020F0502020204030204" pitchFamily="34" charset="0"/>
                <a:cs typeface="Calibri" panose="020F0502020204030204" pitchFamily="34" charset="0"/>
              </a:rPr>
              <a:t>When </a:t>
            </a:r>
          </a:p>
          <a:p>
            <a:pPr marL="342900" indent="-342900" algn="l">
              <a:lnSpc>
                <a:spcPct val="120000"/>
              </a:lnSpc>
              <a:spcAft>
                <a:spcPts val="1200"/>
              </a:spcAft>
              <a:buFont typeface="Arial"/>
              <a:buChar char="•"/>
            </a:pPr>
            <a:r>
              <a:rPr lang="en-US" sz="9600" b="0" dirty="0">
                <a:solidFill>
                  <a:schemeClr val="bg1">
                    <a:lumMod val="95000"/>
                    <a:lumOff val="5000"/>
                  </a:schemeClr>
                </a:solidFill>
                <a:latin typeface="Calibri"/>
                <a:cs typeface="Calibri"/>
              </a:rPr>
              <a:t>Event Day - Wednesday, May 24, 2023</a:t>
            </a:r>
          </a:p>
          <a:p>
            <a:pPr marL="342900" indent="-342900" algn="l">
              <a:lnSpc>
                <a:spcPct val="120000"/>
              </a:lnSpc>
              <a:spcAft>
                <a:spcPts val="1200"/>
              </a:spcAft>
              <a:buFont typeface="Arial"/>
              <a:buChar char="•"/>
            </a:pPr>
            <a:r>
              <a:rPr lang="en-US" sz="9600" b="0" dirty="0">
                <a:solidFill>
                  <a:schemeClr val="bg1">
                    <a:lumMod val="95000"/>
                    <a:lumOff val="5000"/>
                  </a:schemeClr>
                </a:solidFill>
                <a:latin typeface="Calibri"/>
                <a:cs typeface="Calibri"/>
              </a:rPr>
              <a:t>Volunteer arrival: two shifts</a:t>
            </a:r>
          </a:p>
          <a:p>
            <a:pPr algn="l">
              <a:lnSpc>
                <a:spcPct val="120000"/>
              </a:lnSpc>
              <a:spcAft>
                <a:spcPts val="600"/>
              </a:spcAft>
            </a:pPr>
            <a:r>
              <a:rPr lang="en-US" sz="9600" b="0" dirty="0">
                <a:solidFill>
                  <a:schemeClr val="bg1">
                    <a:lumMod val="95000"/>
                    <a:lumOff val="5000"/>
                  </a:schemeClr>
                </a:solidFill>
                <a:latin typeface="Calibri"/>
                <a:cs typeface="Calibri"/>
              </a:rPr>
              <a:t>		</a:t>
            </a:r>
            <a:r>
              <a:rPr lang="en-US" sz="9600" b="0" u="sng" dirty="0">
                <a:solidFill>
                  <a:schemeClr val="bg1">
                    <a:lumMod val="95000"/>
                    <a:lumOff val="5000"/>
                  </a:schemeClr>
                </a:solidFill>
                <a:latin typeface="Calibri"/>
                <a:cs typeface="Calibri"/>
              </a:rPr>
              <a:t>Morning </a:t>
            </a:r>
            <a:r>
              <a:rPr lang="en-US" sz="9600" b="0" dirty="0">
                <a:solidFill>
                  <a:schemeClr val="bg1">
                    <a:lumMod val="95000"/>
                    <a:lumOff val="5000"/>
                  </a:schemeClr>
                </a:solidFill>
                <a:latin typeface="Calibri"/>
                <a:cs typeface="Calibri"/>
              </a:rPr>
              <a:t>– park at 7:00 am </a:t>
            </a:r>
          </a:p>
          <a:p>
            <a:pPr algn="l">
              <a:lnSpc>
                <a:spcPct val="120000"/>
              </a:lnSpc>
              <a:spcAft>
                <a:spcPts val="600"/>
              </a:spcAft>
            </a:pPr>
            <a:r>
              <a:rPr lang="en-US" sz="9600" b="0" dirty="0">
                <a:solidFill>
                  <a:schemeClr val="bg1">
                    <a:lumMod val="95000"/>
                    <a:lumOff val="5000"/>
                  </a:schemeClr>
                </a:solidFill>
                <a:latin typeface="Calibri"/>
                <a:cs typeface="Calibri"/>
              </a:rPr>
              <a:t>				arrive </a:t>
            </a:r>
            <a:r>
              <a:rPr lang="en-US" sz="9600" b="0">
                <a:solidFill>
                  <a:schemeClr val="bg1">
                    <a:lumMod val="95000"/>
                    <a:lumOff val="5000"/>
                  </a:schemeClr>
                </a:solidFill>
                <a:latin typeface="Calibri"/>
                <a:cs typeface="Calibri"/>
              </a:rPr>
              <a:t>to DeVos and </a:t>
            </a:r>
            <a:r>
              <a:rPr lang="en-US" sz="9600" b="0" dirty="0">
                <a:solidFill>
                  <a:schemeClr val="bg1">
                    <a:lumMod val="95000"/>
                    <a:lumOff val="5000"/>
                  </a:schemeClr>
                </a:solidFill>
                <a:latin typeface="Calibri"/>
                <a:cs typeface="Calibri"/>
              </a:rPr>
              <a:t>check in at 7:30</a:t>
            </a:r>
          </a:p>
          <a:p>
            <a:pPr algn="l">
              <a:lnSpc>
                <a:spcPct val="120000"/>
              </a:lnSpc>
              <a:spcAft>
                <a:spcPts val="1200"/>
              </a:spcAft>
            </a:pPr>
            <a:r>
              <a:rPr lang="en-US" sz="9600" b="0" dirty="0">
                <a:solidFill>
                  <a:schemeClr val="bg1">
                    <a:lumMod val="95000"/>
                    <a:lumOff val="5000"/>
                  </a:schemeClr>
                </a:solidFill>
                <a:latin typeface="Calibri"/>
                <a:cs typeface="Calibri"/>
              </a:rPr>
              <a:t>		</a:t>
            </a:r>
            <a:r>
              <a:rPr lang="en-US" sz="9600" b="0" u="sng" dirty="0">
                <a:solidFill>
                  <a:schemeClr val="bg1">
                    <a:lumMod val="95000"/>
                    <a:lumOff val="5000"/>
                  </a:schemeClr>
                </a:solidFill>
                <a:latin typeface="Calibri"/>
                <a:cs typeface="Calibri"/>
              </a:rPr>
              <a:t>Afternoon</a:t>
            </a:r>
            <a:r>
              <a:rPr lang="en-US" sz="9600" b="0" dirty="0">
                <a:solidFill>
                  <a:schemeClr val="bg1">
                    <a:lumMod val="95000"/>
                    <a:lumOff val="5000"/>
                  </a:schemeClr>
                </a:solidFill>
                <a:latin typeface="Calibri"/>
                <a:cs typeface="Calibri"/>
              </a:rPr>
              <a:t> – shift starts at 11 am</a:t>
            </a:r>
            <a:endParaRPr lang="en-US" sz="9600" b="0" u="sng" dirty="0">
              <a:solidFill>
                <a:schemeClr val="bg1">
                  <a:lumMod val="95000"/>
                  <a:lumOff val="5000"/>
                </a:schemeClr>
              </a:solidFill>
              <a:latin typeface="Calibri"/>
              <a:cs typeface="Calibri"/>
            </a:endParaRPr>
          </a:p>
          <a:p>
            <a:pPr algn="l">
              <a:lnSpc>
                <a:spcPct val="120000"/>
              </a:lnSpc>
              <a:spcAft>
                <a:spcPts val="1200"/>
              </a:spcAft>
            </a:pPr>
            <a:endParaRPr lang="en-US" sz="9600" dirty="0">
              <a:solidFill>
                <a:schemeClr val="bg1">
                  <a:lumMod val="95000"/>
                  <a:lumOff val="5000"/>
                </a:schemeClr>
              </a:solidFill>
              <a:latin typeface="Calibri" panose="020F0502020204030204" pitchFamily="34" charset="0"/>
              <a:cs typeface="Calibri" panose="020F0502020204030204" pitchFamily="34" charset="0"/>
            </a:endParaRPr>
          </a:p>
          <a:p>
            <a:pPr algn="l">
              <a:lnSpc>
                <a:spcPct val="120000"/>
              </a:lnSpc>
              <a:spcAft>
                <a:spcPts val="1200"/>
              </a:spcAft>
            </a:pPr>
            <a:r>
              <a:rPr lang="en-US" sz="9600" dirty="0">
                <a:solidFill>
                  <a:schemeClr val="bg1">
                    <a:lumMod val="95000"/>
                    <a:lumOff val="5000"/>
                  </a:schemeClr>
                </a:solidFill>
                <a:latin typeface="Calibri" panose="020F0502020204030204" pitchFamily="34" charset="0"/>
                <a:cs typeface="Calibri" panose="020F0502020204030204" pitchFamily="34" charset="0"/>
              </a:rPr>
              <a:t>Where</a:t>
            </a:r>
          </a:p>
          <a:p>
            <a:pPr algn="l">
              <a:lnSpc>
                <a:spcPct val="120000"/>
              </a:lnSpc>
              <a:spcAft>
                <a:spcPts val="1200"/>
              </a:spcAft>
            </a:pPr>
            <a:r>
              <a:rPr lang="en-US" sz="9600" b="0" dirty="0">
                <a:solidFill>
                  <a:schemeClr val="bg1">
                    <a:lumMod val="95000"/>
                    <a:lumOff val="5000"/>
                  </a:schemeClr>
                </a:solidFill>
                <a:latin typeface="Calibri" panose="020F0502020204030204" pitchFamily="34" charset="0"/>
                <a:cs typeface="Calibri" panose="020F0502020204030204" pitchFamily="34" charset="0"/>
              </a:rPr>
              <a:t>DeVos Place Convention Center</a:t>
            </a:r>
          </a:p>
          <a:p>
            <a:pPr algn="l">
              <a:lnSpc>
                <a:spcPct val="120000"/>
              </a:lnSpc>
              <a:spcAft>
                <a:spcPts val="1200"/>
              </a:spcAft>
            </a:pPr>
            <a:r>
              <a:rPr lang="en-US" sz="9600" b="0" dirty="0">
                <a:solidFill>
                  <a:schemeClr val="bg1">
                    <a:lumMod val="95000"/>
                    <a:lumOff val="5000"/>
                  </a:schemeClr>
                </a:solidFill>
                <a:latin typeface="Calibri" panose="020F0502020204030204" pitchFamily="34" charset="0"/>
                <a:cs typeface="Calibri" panose="020F0502020204030204" pitchFamily="34" charset="0"/>
              </a:rPr>
              <a:t>303 Monroe Ave NW, Grand Rapids, MI 49503</a:t>
            </a:r>
          </a:p>
          <a:p>
            <a:pPr algn="l">
              <a:lnSpc>
                <a:spcPct val="120000"/>
              </a:lnSpc>
              <a:spcAft>
                <a:spcPts val="1200"/>
              </a:spcAft>
            </a:pPr>
            <a:endParaRPr lang="en-US" sz="9600" dirty="0">
              <a:solidFill>
                <a:schemeClr val="bg1">
                  <a:lumMod val="95000"/>
                  <a:lumOff val="5000"/>
                </a:schemeClr>
              </a:solidFill>
              <a:latin typeface="Calibri" panose="020F0502020204030204" pitchFamily="34" charset="0"/>
              <a:cs typeface="Calibri" panose="020F0502020204030204" pitchFamily="34" charset="0"/>
            </a:endParaRPr>
          </a:p>
          <a:p>
            <a:pPr lvl="1" indent="0" algn="l">
              <a:lnSpc>
                <a:spcPct val="120000"/>
              </a:lnSpc>
              <a:spcAft>
                <a:spcPts val="1200"/>
              </a:spcAft>
            </a:pPr>
            <a:r>
              <a:rPr lang="en-US" sz="9600" dirty="0">
                <a:solidFill>
                  <a:schemeClr val="bg1">
                    <a:lumMod val="95000"/>
                    <a:lumOff val="5000"/>
                  </a:schemeClr>
                </a:solidFill>
                <a:latin typeface="Calibri" panose="020F0502020204030204" pitchFamily="34" charset="0"/>
                <a:cs typeface="Calibri" panose="020F0502020204030204" pitchFamily="34" charset="0"/>
              </a:rPr>
              <a:t>What</a:t>
            </a:r>
          </a:p>
          <a:p>
            <a:pPr marL="342900" lvl="1" indent="-342900" algn="l">
              <a:lnSpc>
                <a:spcPct val="120000"/>
              </a:lnSpc>
              <a:spcAft>
                <a:spcPts val="1200"/>
              </a:spcAft>
              <a:buFont typeface="Arial"/>
              <a:buChar char="•"/>
            </a:pPr>
            <a:r>
              <a:rPr lang="en-US" sz="9600" b="0" dirty="0">
                <a:solidFill>
                  <a:schemeClr val="bg1">
                    <a:lumMod val="95000"/>
                    <a:lumOff val="5000"/>
                  </a:schemeClr>
                </a:solidFill>
                <a:latin typeface="Calibri" panose="020F0502020204030204" pitchFamily="34" charset="0"/>
                <a:cs typeface="Calibri" panose="020F0502020204030204" pitchFamily="34" charset="0"/>
              </a:rPr>
              <a:t>Interactive, hands-on, inspiring</a:t>
            </a:r>
            <a:endParaRPr lang="en-US" sz="9600" dirty="0">
              <a:solidFill>
                <a:schemeClr val="bg1">
                  <a:lumMod val="95000"/>
                  <a:lumOff val="5000"/>
                </a:schemeClr>
              </a:solidFill>
              <a:latin typeface="Calibri" panose="020F0502020204030204" pitchFamily="34" charset="0"/>
              <a:cs typeface="Calibri" panose="020F0502020204030204" pitchFamily="34" charset="0"/>
            </a:endParaRPr>
          </a:p>
          <a:p>
            <a:pPr marL="342900" lvl="1" indent="-342900" algn="l">
              <a:buFont typeface="Arial"/>
              <a:buChar char="•"/>
            </a:pPr>
            <a:endParaRPr lang="en-US" sz="2400" b="0" dirty="0">
              <a:solidFill>
                <a:schemeClr val="bg1">
                  <a:lumMod val="95000"/>
                  <a:lumOff val="5000"/>
                </a:schemeClr>
              </a:solidFill>
              <a:latin typeface="Calibri"/>
              <a:cs typeface="Calibri"/>
            </a:endParaRPr>
          </a:p>
          <a:p>
            <a:pPr marL="342900" lvl="1" indent="-342900" algn="l">
              <a:buFont typeface="Arial"/>
              <a:buChar char="•"/>
            </a:pPr>
            <a:endParaRPr lang="en-US" sz="2400" b="0" dirty="0">
              <a:solidFill>
                <a:schemeClr val="bg1">
                  <a:lumMod val="95000"/>
                  <a:lumOff val="5000"/>
                </a:schemeClr>
              </a:solidFill>
              <a:latin typeface="Calibri"/>
              <a:cs typeface="Calibri"/>
            </a:endParaRPr>
          </a:p>
          <a:p>
            <a:pPr lvl="1" indent="0" algn="l"/>
            <a:endParaRPr lang="en-US" sz="2400" b="0" dirty="0">
              <a:solidFill>
                <a:schemeClr val="bg1">
                  <a:lumMod val="95000"/>
                  <a:lumOff val="5000"/>
                </a:schemeClr>
              </a:solidFill>
              <a:latin typeface="Calibri" panose="020F0502020204030204" pitchFamily="34" charset="0"/>
              <a:cs typeface="Calibri" panose="020F0502020204030204" pitchFamily="34" charset="0"/>
            </a:endParaRPr>
          </a:p>
          <a:p>
            <a:pPr marL="43815" lvl="1" indent="0" algn="l"/>
            <a:endParaRPr lang="en-US" sz="2400" b="0" dirty="0">
              <a:solidFill>
                <a:schemeClr val="bg1">
                  <a:lumMod val="95000"/>
                  <a:lumOff val="5000"/>
                </a:schemeClr>
              </a:solidFill>
              <a:latin typeface="Calibri" panose="020F0502020204030204" pitchFamily="34" charset="0"/>
              <a:cs typeface="Calibri" panose="020F0502020204030204" pitchFamily="34" charset="0"/>
            </a:endParaRPr>
          </a:p>
          <a:p>
            <a:pPr lvl="1" indent="0" algn="l"/>
            <a:endParaRPr lang="en-US" sz="2400" b="0" dirty="0">
              <a:solidFill>
                <a:schemeClr val="bg1">
                  <a:lumMod val="95000"/>
                  <a:lumOff val="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61998672"/>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AD6B1AE1-9974-3EC2-2ED8-DC15EC73C246}"/>
              </a:ext>
            </a:extLst>
          </p:cNvPr>
          <p:cNvSpPr txBox="1">
            <a:spLocks/>
          </p:cNvSpPr>
          <p:nvPr/>
        </p:nvSpPr>
        <p:spPr>
          <a:xfrm>
            <a:off x="4376468" y="489405"/>
            <a:ext cx="7809470" cy="6075392"/>
          </a:xfrm>
          <a:prstGeom prst="rect">
            <a:avLst/>
          </a:prstGeom>
        </p:spPr>
        <p:txBody>
          <a:bodyPr lIns="91440" tIns="45720" rIns="91440" bIns="45720" anchor="t">
            <a:noAutofit/>
          </a:bodyPr>
          <a:lstStyle>
            <a:lvl1pPr algn="ctr" defTabSz="292100" eaLnBrk="1" hangingPunct="1">
              <a:defRPr sz="3000" b="1">
                <a:solidFill>
                  <a:srgbClr val="FAC93D"/>
                </a:solidFill>
                <a:latin typeface="+mj-lt"/>
                <a:ea typeface="+mj-ea"/>
                <a:cs typeface="+mj-cs"/>
                <a:sym typeface="Roboto Regular"/>
              </a:defRPr>
            </a:lvl1pPr>
            <a:lvl2pPr indent="114300" algn="ctr" defTabSz="292100" eaLnBrk="1" hangingPunct="1">
              <a:defRPr sz="3000" b="1">
                <a:solidFill>
                  <a:srgbClr val="FAC93D"/>
                </a:solidFill>
                <a:latin typeface="+mj-lt"/>
                <a:ea typeface="+mj-ea"/>
                <a:cs typeface="+mj-cs"/>
                <a:sym typeface="Roboto Regular"/>
              </a:defRPr>
            </a:lvl2pPr>
            <a:lvl3pPr indent="228600" algn="ctr" defTabSz="292100" eaLnBrk="1" hangingPunct="1">
              <a:defRPr sz="3000" b="1">
                <a:solidFill>
                  <a:srgbClr val="FAC93D"/>
                </a:solidFill>
                <a:latin typeface="+mj-lt"/>
                <a:ea typeface="+mj-ea"/>
                <a:cs typeface="+mj-cs"/>
                <a:sym typeface="Roboto Regular"/>
              </a:defRPr>
            </a:lvl3pPr>
            <a:lvl4pPr indent="342900" algn="ctr" defTabSz="292100" eaLnBrk="1" hangingPunct="1">
              <a:defRPr sz="3000" b="1">
                <a:solidFill>
                  <a:srgbClr val="FAC93D"/>
                </a:solidFill>
                <a:latin typeface="+mj-lt"/>
                <a:ea typeface="+mj-ea"/>
                <a:cs typeface="+mj-cs"/>
                <a:sym typeface="Roboto Regular"/>
              </a:defRPr>
            </a:lvl4pPr>
            <a:lvl5pPr indent="457200" algn="ctr" defTabSz="292100" eaLnBrk="1" hangingPunct="1">
              <a:defRPr sz="3000" b="1">
                <a:solidFill>
                  <a:srgbClr val="FAC93D"/>
                </a:solidFill>
                <a:latin typeface="+mj-lt"/>
                <a:ea typeface="+mj-ea"/>
                <a:cs typeface="+mj-cs"/>
                <a:sym typeface="Roboto Regular"/>
              </a:defRPr>
            </a:lvl5pPr>
            <a:lvl6pPr indent="571500" algn="ctr" defTabSz="292100" eaLnBrk="1" hangingPunct="1">
              <a:defRPr sz="3000" b="1">
                <a:solidFill>
                  <a:srgbClr val="FAC93D"/>
                </a:solidFill>
                <a:latin typeface="+mj-lt"/>
                <a:ea typeface="+mj-ea"/>
                <a:cs typeface="+mj-cs"/>
                <a:sym typeface="Roboto Regular"/>
              </a:defRPr>
            </a:lvl6pPr>
            <a:lvl7pPr indent="685800" algn="ctr" defTabSz="292100" eaLnBrk="1" hangingPunct="1">
              <a:defRPr sz="3000" b="1">
                <a:solidFill>
                  <a:srgbClr val="FAC93D"/>
                </a:solidFill>
                <a:latin typeface="+mj-lt"/>
                <a:ea typeface="+mj-ea"/>
                <a:cs typeface="+mj-cs"/>
                <a:sym typeface="Roboto Regular"/>
              </a:defRPr>
            </a:lvl7pPr>
            <a:lvl8pPr indent="800100" algn="ctr" defTabSz="292100" eaLnBrk="1" hangingPunct="1">
              <a:defRPr sz="3000" b="1">
                <a:solidFill>
                  <a:srgbClr val="FAC93D"/>
                </a:solidFill>
                <a:latin typeface="+mj-lt"/>
                <a:ea typeface="+mj-ea"/>
                <a:cs typeface="+mj-cs"/>
                <a:sym typeface="Roboto Regular"/>
              </a:defRPr>
            </a:lvl8pPr>
            <a:lvl9pPr indent="914400" algn="ctr" defTabSz="292100" eaLnBrk="1" hangingPunct="1">
              <a:defRPr sz="3000" b="1">
                <a:solidFill>
                  <a:srgbClr val="FAC93D"/>
                </a:solidFill>
                <a:latin typeface="+mj-lt"/>
                <a:ea typeface="+mj-ea"/>
                <a:cs typeface="+mj-cs"/>
                <a:sym typeface="Roboto Regular"/>
              </a:defRPr>
            </a:lvl9pPr>
          </a:lstStyle>
          <a:p>
            <a:pPr marL="457200" indent="-457200" algn="l">
              <a:spcAft>
                <a:spcPts val="1800"/>
              </a:spcAft>
              <a:buFont typeface="Arial"/>
              <a:buChar char="•"/>
            </a:pPr>
            <a:r>
              <a:rPr lang="en-US" sz="2400" b="0" dirty="0">
                <a:solidFill>
                  <a:schemeClr val="bg1">
                    <a:lumMod val="95000"/>
                    <a:lumOff val="5000"/>
                  </a:schemeClr>
                </a:solidFill>
                <a:latin typeface="Calibri"/>
                <a:cs typeface="Calibri"/>
              </a:rPr>
              <a:t>DeVos hall will be divided into four industry quadrants. </a:t>
            </a:r>
            <a:endParaRPr lang="en-US" sz="2400" dirty="0">
              <a:solidFill>
                <a:schemeClr val="bg1">
                  <a:lumMod val="95000"/>
                  <a:lumOff val="5000"/>
                </a:schemeClr>
              </a:solidFill>
              <a:latin typeface="Calibri"/>
              <a:ea typeface="Calibri"/>
              <a:cs typeface="Calibri"/>
            </a:endParaRPr>
          </a:p>
          <a:p>
            <a:pPr marL="457200" indent="-457200" algn="l">
              <a:spcAft>
                <a:spcPts val="1800"/>
              </a:spcAft>
              <a:buFont typeface="Arial"/>
              <a:buChar char="•"/>
            </a:pPr>
            <a:r>
              <a:rPr lang="en-US" sz="2400" b="0" dirty="0">
                <a:solidFill>
                  <a:schemeClr val="bg1">
                    <a:lumMod val="95000"/>
                    <a:lumOff val="5000"/>
                  </a:schemeClr>
                </a:solidFill>
                <a:latin typeface="Calibri"/>
                <a:cs typeface="Calibri"/>
              </a:rPr>
              <a:t>Industry champions will have interactive, engaging, and motivating exhibits showcasing the career opportunities within their industry. </a:t>
            </a:r>
            <a:endParaRPr lang="en-US" sz="2400" dirty="0">
              <a:solidFill>
                <a:schemeClr val="bg1">
                  <a:lumMod val="95000"/>
                  <a:lumOff val="5000"/>
                </a:schemeClr>
              </a:solidFill>
              <a:latin typeface="Calibri"/>
              <a:ea typeface="Calibri"/>
              <a:cs typeface="Calibri"/>
            </a:endParaRPr>
          </a:p>
          <a:p>
            <a:pPr marL="457200" indent="-457200" algn="l">
              <a:spcAft>
                <a:spcPts val="1800"/>
              </a:spcAft>
              <a:buFont typeface="Arial"/>
              <a:buChar char="•"/>
            </a:pPr>
            <a:r>
              <a:rPr lang="en-US" sz="2400" b="0" dirty="0">
                <a:solidFill>
                  <a:schemeClr val="bg1">
                    <a:lumMod val="95000"/>
                    <a:lumOff val="5000"/>
                  </a:schemeClr>
                </a:solidFill>
                <a:latin typeface="Calibri"/>
                <a:cs typeface="Calibri"/>
              </a:rPr>
              <a:t>Higher Education Sponsors will be strategically placed throughout DeVos hall to maximize exposure to students.</a:t>
            </a:r>
          </a:p>
          <a:p>
            <a:pPr marL="457200" indent="-457200" algn="l">
              <a:spcAft>
                <a:spcPts val="1800"/>
              </a:spcAft>
              <a:buFont typeface="Arial"/>
              <a:buChar char="•"/>
            </a:pPr>
            <a:r>
              <a:rPr lang="en-US" sz="2400" b="0" dirty="0">
                <a:solidFill>
                  <a:schemeClr val="bg1">
                    <a:lumMod val="95000"/>
                    <a:lumOff val="5000"/>
                  </a:schemeClr>
                </a:solidFill>
                <a:latin typeface="Calibri"/>
                <a:cs typeface="Calibri"/>
              </a:rPr>
              <a:t>Quadrants will be piped and draped in a color matching initial lanyard entrance color, with an entrance and an exit to facilitate student movement. </a:t>
            </a:r>
            <a:endParaRPr lang="en-US" sz="2400" dirty="0">
              <a:solidFill>
                <a:schemeClr val="bg1">
                  <a:lumMod val="95000"/>
                  <a:lumOff val="5000"/>
                </a:schemeClr>
              </a:solidFill>
              <a:latin typeface="Calibri"/>
              <a:ea typeface="Calibri"/>
              <a:cs typeface="Calibri"/>
            </a:endParaRPr>
          </a:p>
          <a:p>
            <a:pPr algn="l">
              <a:spcAft>
                <a:spcPts val="1800"/>
              </a:spcAft>
            </a:pPr>
            <a:endParaRPr lang="en-US" sz="2400" dirty="0">
              <a:solidFill>
                <a:schemeClr val="bg1">
                  <a:lumMod val="95000"/>
                  <a:lumOff val="5000"/>
                </a:schemeClr>
              </a:solidFill>
              <a:latin typeface="Calibri"/>
              <a:cs typeface="Calibri"/>
            </a:endParaRPr>
          </a:p>
          <a:p>
            <a:pPr algn="l"/>
            <a:endParaRPr lang="en-US" sz="2400" b="0" dirty="0">
              <a:solidFill>
                <a:schemeClr val="bg1">
                  <a:lumMod val="95000"/>
                  <a:lumOff val="5000"/>
                </a:schemeClr>
              </a:solidFill>
              <a:latin typeface="Calibri"/>
              <a:cs typeface="Calibri"/>
            </a:endParaRPr>
          </a:p>
          <a:p>
            <a:pPr marL="342900" lvl="1" indent="-342900" algn="l">
              <a:buFont typeface="Arial"/>
              <a:buChar char="•"/>
            </a:pPr>
            <a:endParaRPr lang="en-US" sz="2400" b="0" dirty="0">
              <a:solidFill>
                <a:schemeClr val="bg1">
                  <a:lumMod val="95000"/>
                  <a:lumOff val="5000"/>
                </a:schemeClr>
              </a:solidFill>
              <a:latin typeface="Calibri"/>
              <a:cs typeface="Calibri"/>
            </a:endParaRPr>
          </a:p>
          <a:p>
            <a:pPr lvl="1" indent="0" algn="l"/>
            <a:endParaRPr lang="en-US" sz="2400" b="0" dirty="0">
              <a:solidFill>
                <a:schemeClr val="bg1">
                  <a:lumMod val="95000"/>
                  <a:lumOff val="5000"/>
                </a:schemeClr>
              </a:solidFill>
              <a:latin typeface="Calibri"/>
              <a:cs typeface="Calibri"/>
            </a:endParaRPr>
          </a:p>
          <a:p>
            <a:pPr marL="43815" lvl="1" indent="0" algn="l"/>
            <a:endParaRPr lang="en-US" sz="2400" b="0" dirty="0">
              <a:solidFill>
                <a:schemeClr val="bg1">
                  <a:lumMod val="95000"/>
                  <a:lumOff val="5000"/>
                </a:schemeClr>
              </a:solidFill>
              <a:latin typeface="Calibri" panose="020F0502020204030204" pitchFamily="34" charset="0"/>
              <a:cs typeface="Calibri" panose="020F0502020204030204" pitchFamily="34" charset="0"/>
            </a:endParaRPr>
          </a:p>
          <a:p>
            <a:pPr lvl="1" indent="0" algn="l"/>
            <a:endParaRPr lang="en-US" sz="2400" b="0" dirty="0">
              <a:solidFill>
                <a:schemeClr val="bg1">
                  <a:lumMod val="95000"/>
                  <a:lumOff val="5000"/>
                </a:schemeClr>
              </a:solidFill>
              <a:latin typeface="Calibri" panose="020F0502020204030204" pitchFamily="34" charset="0"/>
              <a:cs typeface="Calibri" panose="020F0502020204030204" pitchFamily="34" charset="0"/>
            </a:endParaRPr>
          </a:p>
        </p:txBody>
      </p:sp>
      <p:sp>
        <p:nvSpPr>
          <p:cNvPr id="2" name="Title 1">
            <a:extLst>
              <a:ext uri="{FF2B5EF4-FFF2-40B4-BE49-F238E27FC236}">
                <a16:creationId xmlns:a16="http://schemas.microsoft.com/office/drawing/2014/main" id="{B0E5F0B0-33BC-F4B4-847B-A4515636D458}"/>
              </a:ext>
            </a:extLst>
          </p:cNvPr>
          <p:cNvSpPr txBox="1">
            <a:spLocks/>
          </p:cNvSpPr>
          <p:nvPr/>
        </p:nvSpPr>
        <p:spPr>
          <a:xfrm>
            <a:off x="255635" y="3086100"/>
            <a:ext cx="3581400" cy="685800"/>
          </a:xfrm>
          <a:prstGeom prst="rect">
            <a:avLst/>
          </a:prstGeom>
        </p:spPr>
        <p:txBody>
          <a:bodyPr lIns="91440" tIns="45720" rIns="91440" bIns="45720" anchor="t"/>
          <a:lstStyle>
            <a:lvl1pPr algn="ctr" defTabSz="292100" eaLnBrk="1" hangingPunct="1">
              <a:defRPr sz="5600">
                <a:latin typeface="Helvetica Light"/>
                <a:ea typeface="Helvetica Light"/>
                <a:cs typeface="Helvetica Light"/>
                <a:sym typeface="Helvetica Light"/>
              </a:defRPr>
            </a:lvl1pPr>
            <a:lvl2pPr indent="114300" algn="ctr" defTabSz="292100" eaLnBrk="1" hangingPunct="1">
              <a:defRPr sz="5600">
                <a:latin typeface="Helvetica Light"/>
                <a:ea typeface="Helvetica Light"/>
                <a:cs typeface="Helvetica Light"/>
                <a:sym typeface="Helvetica Light"/>
              </a:defRPr>
            </a:lvl2pPr>
            <a:lvl3pPr indent="228600" algn="ctr" defTabSz="292100" eaLnBrk="1" hangingPunct="1">
              <a:defRPr sz="5600">
                <a:latin typeface="Helvetica Light"/>
                <a:ea typeface="Helvetica Light"/>
                <a:cs typeface="Helvetica Light"/>
                <a:sym typeface="Helvetica Light"/>
              </a:defRPr>
            </a:lvl3pPr>
            <a:lvl4pPr indent="342900" algn="ctr" defTabSz="292100" eaLnBrk="1" hangingPunct="1">
              <a:defRPr sz="5600">
                <a:latin typeface="Helvetica Light"/>
                <a:ea typeface="Helvetica Light"/>
                <a:cs typeface="Helvetica Light"/>
                <a:sym typeface="Helvetica Light"/>
              </a:defRPr>
            </a:lvl4pPr>
            <a:lvl5pPr indent="457200" algn="ctr" defTabSz="292100" eaLnBrk="1" hangingPunct="1">
              <a:defRPr sz="5600">
                <a:latin typeface="Helvetica Light"/>
                <a:ea typeface="Helvetica Light"/>
                <a:cs typeface="Helvetica Light"/>
                <a:sym typeface="Helvetica Light"/>
              </a:defRPr>
            </a:lvl5pPr>
            <a:lvl6pPr indent="571500" algn="ctr" defTabSz="292100" eaLnBrk="1" hangingPunct="1">
              <a:defRPr sz="5600">
                <a:latin typeface="Helvetica Light"/>
                <a:ea typeface="Helvetica Light"/>
                <a:cs typeface="Helvetica Light"/>
                <a:sym typeface="Helvetica Light"/>
              </a:defRPr>
            </a:lvl6pPr>
            <a:lvl7pPr indent="685800" algn="ctr" defTabSz="292100" eaLnBrk="1" hangingPunct="1">
              <a:defRPr sz="5600">
                <a:latin typeface="Helvetica Light"/>
                <a:ea typeface="Helvetica Light"/>
                <a:cs typeface="Helvetica Light"/>
                <a:sym typeface="Helvetica Light"/>
              </a:defRPr>
            </a:lvl7pPr>
            <a:lvl8pPr indent="800100" algn="ctr" defTabSz="292100" eaLnBrk="1" hangingPunct="1">
              <a:defRPr sz="5600">
                <a:latin typeface="Helvetica Light"/>
                <a:ea typeface="Helvetica Light"/>
                <a:cs typeface="Helvetica Light"/>
                <a:sym typeface="Helvetica Light"/>
              </a:defRPr>
            </a:lvl8pPr>
            <a:lvl9pPr indent="914400" algn="ctr" defTabSz="292100" eaLnBrk="1" hangingPunct="1">
              <a:defRPr sz="5600">
                <a:latin typeface="Helvetica Light"/>
                <a:ea typeface="Helvetica Light"/>
                <a:cs typeface="Helvetica Light"/>
                <a:sym typeface="Helvetica Light"/>
              </a:defRPr>
            </a:lvl9pPr>
          </a:lstStyle>
          <a:p>
            <a:r>
              <a:rPr lang="en-US" sz="4400" b="1">
                <a:solidFill>
                  <a:schemeClr val="tx1"/>
                </a:solidFill>
                <a:latin typeface="Century Gothic"/>
              </a:rPr>
              <a:t>The Layout</a:t>
            </a:r>
          </a:p>
        </p:txBody>
      </p:sp>
    </p:spTree>
    <p:extLst>
      <p:ext uri="{BB962C8B-B14F-4D97-AF65-F5344CB8AC3E}">
        <p14:creationId xmlns:p14="http://schemas.microsoft.com/office/powerpoint/2010/main" val="3953428046"/>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9C1C16D7-EAA0-4206-86BB-A2C957A00BFF}"/>
              </a:ext>
            </a:extLst>
          </p:cNvPr>
          <p:cNvSpPr>
            <a:spLocks noGrp="1"/>
          </p:cNvSpPr>
          <p:nvPr>
            <p:ph type="title" idx="4294967295"/>
          </p:nvPr>
        </p:nvSpPr>
        <p:spPr>
          <a:xfrm>
            <a:off x="832757" y="315686"/>
            <a:ext cx="8035018" cy="685800"/>
          </a:xfrm>
          <a:prstGeom prst="rect">
            <a:avLst/>
          </a:prstGeom>
        </p:spPr>
        <p:txBody>
          <a:bodyPr lIns="91440" tIns="45720" rIns="91440" bIns="45720" anchor="t"/>
          <a:lstStyle/>
          <a:p>
            <a:pPr algn="l"/>
            <a:r>
              <a:rPr lang="en-US" sz="4400" b="1" dirty="0">
                <a:solidFill>
                  <a:schemeClr val="accent1"/>
                </a:solidFill>
                <a:latin typeface="Century Gothic"/>
              </a:rPr>
              <a:t>What is </a:t>
            </a:r>
            <a:r>
              <a:rPr lang="en-US" sz="4400" b="1" dirty="0" err="1">
                <a:solidFill>
                  <a:schemeClr val="accent1"/>
                </a:solidFill>
                <a:latin typeface="Century Gothic"/>
              </a:rPr>
              <a:t>MiCareerQuest</a:t>
            </a:r>
            <a:r>
              <a:rPr lang="en-US" sz="4400" b="1" dirty="0">
                <a:solidFill>
                  <a:schemeClr val="accent1"/>
                </a:solidFill>
                <a:latin typeface="Century Gothic"/>
              </a:rPr>
              <a:t>?</a:t>
            </a:r>
            <a:br>
              <a:rPr lang="en-US" sz="4400" b="1" dirty="0">
                <a:latin typeface="Century Gothic"/>
              </a:rPr>
            </a:br>
            <a:endParaRPr lang="en-US" sz="4400" b="1" dirty="0">
              <a:solidFill>
                <a:schemeClr val="accent1"/>
              </a:solidFill>
              <a:latin typeface="Century Gothic"/>
            </a:endParaRPr>
          </a:p>
        </p:txBody>
      </p:sp>
      <p:sp>
        <p:nvSpPr>
          <p:cNvPr id="3" name="TextBox 2">
            <a:extLst>
              <a:ext uri="{FF2B5EF4-FFF2-40B4-BE49-F238E27FC236}">
                <a16:creationId xmlns:a16="http://schemas.microsoft.com/office/drawing/2014/main" id="{14687DFA-0875-8658-8F9C-4E71B6898A52}"/>
              </a:ext>
            </a:extLst>
          </p:cNvPr>
          <p:cNvSpPr txBox="1"/>
          <p:nvPr/>
        </p:nvSpPr>
        <p:spPr>
          <a:xfrm>
            <a:off x="342900" y="5851187"/>
            <a:ext cx="11506200" cy="59503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1" hangingPunct="0">
              <a:lnSpc>
                <a:spcPct val="100000"/>
              </a:lnSpc>
              <a:spcBef>
                <a:spcPts val="0"/>
              </a:spcBef>
              <a:spcAft>
                <a:spcPts val="0"/>
              </a:spcAft>
              <a:buClrTx/>
              <a:buSzTx/>
              <a:buFontTx/>
              <a:buNone/>
              <a:tabLst/>
            </a:pPr>
            <a:r>
              <a:rPr kumimoji="0" lang="en-US" sz="3200" b="0" i="0" u="none" strike="noStrike" cap="none" spc="0" normalizeH="0" baseline="0">
                <a:ln>
                  <a:noFill/>
                </a:ln>
                <a:solidFill>
                  <a:schemeClr val="accent6"/>
                </a:solidFill>
                <a:effectLst/>
                <a:uFillTx/>
                <a:latin typeface="+mj-lt"/>
                <a:ea typeface="+mj-ea"/>
                <a:cs typeface="+mj-cs"/>
                <a:sym typeface="Roboto Regular"/>
              </a:rPr>
              <a:t>…and agribusiness!</a:t>
            </a:r>
          </a:p>
        </p:txBody>
      </p:sp>
      <p:pic>
        <p:nvPicPr>
          <p:cNvPr id="4" name="Online Media 3" title="MiCareerQuest">
            <a:hlinkClick r:id="" action="ppaction://media"/>
            <a:extLst>
              <a:ext uri="{FF2B5EF4-FFF2-40B4-BE49-F238E27FC236}">
                <a16:creationId xmlns:a16="http://schemas.microsoft.com/office/drawing/2014/main" id="{895B8722-8B01-AD5D-0091-ABB937E03C49}"/>
              </a:ext>
            </a:extLst>
          </p:cNvPr>
          <p:cNvPicPr>
            <a:picLocks noRot="1" noChangeAspect="1"/>
          </p:cNvPicPr>
          <p:nvPr>
            <a:videoFile r:link="rId1"/>
          </p:nvPr>
        </p:nvPicPr>
        <p:blipFill>
          <a:blip r:embed="rId4"/>
          <a:stretch>
            <a:fillRect/>
          </a:stretch>
        </p:blipFill>
        <p:spPr>
          <a:xfrm>
            <a:off x="2371834" y="1536631"/>
            <a:ext cx="7448332" cy="4208308"/>
          </a:xfrm>
          <a:prstGeom prst="rect">
            <a:avLst/>
          </a:prstGeom>
        </p:spPr>
      </p:pic>
    </p:spTree>
    <p:extLst>
      <p:ext uri="{BB962C8B-B14F-4D97-AF65-F5344CB8AC3E}">
        <p14:creationId xmlns:p14="http://schemas.microsoft.com/office/powerpoint/2010/main" val="349283502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vol="80000">
                <p:cTn id="14" fill="hold" display="0">
                  <p:stCondLst>
                    <p:cond delay="indefinite"/>
                  </p:stCondLst>
                </p:cTn>
                <p:tgtEl>
                  <p:spTgt spid="4"/>
                </p:tgtEl>
              </p:cMediaNode>
            </p:video>
            <p:seq concurrent="1" nextAc="seek">
              <p:cTn id="15" restart="whenNotActive" fill="hold" evtFilter="cancelBubble" nodeType="interactiveSeq">
                <p:stCondLst>
                  <p:cond evt="onClick" delay="0">
                    <p:tgtEl>
                      <p:spTgt spid="4"/>
                    </p:tgtEl>
                  </p:cond>
                </p:stCondLst>
                <p:endSync evt="end" delay="0">
                  <p:rtn val="all"/>
                </p:endSync>
                <p:childTnLst>
                  <p:par>
                    <p:cTn id="16" fill="hold">
                      <p:stCondLst>
                        <p:cond delay="0"/>
                      </p:stCondLst>
                      <p:childTnLst>
                        <p:par>
                          <p:cTn id="17" fill="hold">
                            <p:stCondLst>
                              <p:cond delay="0"/>
                            </p:stCondLst>
                            <p:childTnLst>
                              <p:par>
                                <p:cTn id="18" presetID="2" presetClass="mediacall" presetSubtype="0" fill="hold" nodeType="clickEffect">
                                  <p:stCondLst>
                                    <p:cond delay="0"/>
                                  </p:stCondLst>
                                  <p:childTnLst>
                                    <p:cmd type="call" cmd="togglePause">
                                      <p:cBhvr>
                                        <p:cTn id="19" dur="1" fill="hold"/>
                                        <p:tgtEl>
                                          <p:spTgt spid="4"/>
                                        </p:tgtEl>
                                      </p:cBhvr>
                                    </p:cmd>
                                  </p:childTnLst>
                                </p:cTn>
                              </p:par>
                            </p:childTnLst>
                          </p:cTn>
                        </p:par>
                      </p:childTnLst>
                    </p:cTn>
                  </p:par>
                </p:childTnLst>
              </p:cTn>
              <p:nextCondLst>
                <p:cond evt="onClick" delay="0">
                  <p:tgtEl>
                    <p:spTgt spid="4"/>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03AB376-4193-4C2B-AD92-BF700971C80D}"/>
              </a:ext>
            </a:extLst>
          </p:cNvPr>
          <p:cNvSpPr/>
          <p:nvPr/>
        </p:nvSpPr>
        <p:spPr>
          <a:xfrm>
            <a:off x="4267200" y="0"/>
            <a:ext cx="6248400" cy="3463128"/>
          </a:xfrm>
          <a:prstGeom prst="rect">
            <a:avLst/>
          </a:prstGeom>
        </p:spPr>
        <p:txBody>
          <a:bodyPr wrap="square">
            <a:spAutoFit/>
          </a:bodyPr>
          <a:lstStyle/>
          <a:p>
            <a:pPr algn="l"/>
            <a:r>
              <a:rPr lang="en-US" sz="3200" b="0" dirty="0">
                <a:solidFill>
                  <a:schemeClr val="bg1">
                    <a:lumMod val="95000"/>
                    <a:lumOff val="5000"/>
                  </a:schemeClr>
                </a:solidFill>
                <a:latin typeface="Calibri" panose="020F0502020204030204" pitchFamily="34" charset="0"/>
              </a:rPr>
              <a:t> </a:t>
            </a:r>
          </a:p>
          <a:p>
            <a:pPr marL="914400" lvl="2" indent="0" algn="l">
              <a:lnSpc>
                <a:spcPct val="150000"/>
              </a:lnSpc>
            </a:pPr>
            <a:r>
              <a:rPr lang="en-US" sz="3200" b="0" dirty="0">
                <a:solidFill>
                  <a:schemeClr val="accent2"/>
                </a:solidFill>
                <a:latin typeface="Calibri" panose="020F0502020204030204" pitchFamily="34" charset="0"/>
              </a:rPr>
              <a:t>8337</a:t>
            </a:r>
            <a:r>
              <a:rPr lang="en-US" sz="3200" b="0" dirty="0">
                <a:solidFill>
                  <a:schemeClr val="bg1">
                    <a:lumMod val="95000"/>
                    <a:lumOff val="5000"/>
                  </a:schemeClr>
                </a:solidFill>
                <a:latin typeface="Calibri" panose="020F0502020204030204" pitchFamily="34" charset="0"/>
              </a:rPr>
              <a:t> students registered.</a:t>
            </a:r>
          </a:p>
          <a:p>
            <a:pPr marL="914400" lvl="2" indent="0" algn="l">
              <a:lnSpc>
                <a:spcPct val="150000"/>
              </a:lnSpc>
            </a:pPr>
            <a:r>
              <a:rPr lang="en-US" sz="3200" b="0" dirty="0">
                <a:solidFill>
                  <a:schemeClr val="accent2"/>
                </a:solidFill>
                <a:latin typeface="Calibri" panose="020F0502020204030204" pitchFamily="34" charset="0"/>
              </a:rPr>
              <a:t>92 </a:t>
            </a:r>
            <a:r>
              <a:rPr lang="en-US" sz="3200" b="0" dirty="0">
                <a:solidFill>
                  <a:schemeClr val="bg1">
                    <a:lumMod val="95000"/>
                    <a:lumOff val="5000"/>
                  </a:schemeClr>
                </a:solidFill>
                <a:latin typeface="Calibri" panose="020F0502020204030204" pitchFamily="34" charset="0"/>
              </a:rPr>
              <a:t>companies represented.</a:t>
            </a:r>
          </a:p>
          <a:p>
            <a:pPr marL="914400" lvl="2" indent="0" algn="l">
              <a:lnSpc>
                <a:spcPct val="150000"/>
              </a:lnSpc>
            </a:pPr>
            <a:r>
              <a:rPr lang="en-US" sz="3200" b="0" dirty="0">
                <a:solidFill>
                  <a:schemeClr val="accent2"/>
                </a:solidFill>
                <a:latin typeface="Calibri" panose="020F0502020204030204" pitchFamily="34" charset="0"/>
              </a:rPr>
              <a:t>284 </a:t>
            </a:r>
            <a:r>
              <a:rPr lang="en-US" sz="3200" b="0" dirty="0">
                <a:solidFill>
                  <a:schemeClr val="bg1">
                    <a:lumMod val="95000"/>
                    <a:lumOff val="5000"/>
                  </a:schemeClr>
                </a:solidFill>
                <a:latin typeface="Calibri" panose="020F0502020204030204" pitchFamily="34" charset="0"/>
              </a:rPr>
              <a:t>jobs represented.</a:t>
            </a:r>
          </a:p>
          <a:p>
            <a:pPr marL="914400" lvl="2" indent="0" algn="l">
              <a:lnSpc>
                <a:spcPct val="150000"/>
              </a:lnSpc>
            </a:pPr>
            <a:endParaRPr lang="en-US" sz="3200" b="0" dirty="0">
              <a:solidFill>
                <a:schemeClr val="bg1">
                  <a:lumMod val="95000"/>
                  <a:lumOff val="5000"/>
                </a:schemeClr>
              </a:solidFill>
              <a:latin typeface="Calibri" panose="020F0502020204030204" pitchFamily="34" charset="0"/>
            </a:endParaRPr>
          </a:p>
        </p:txBody>
      </p:sp>
      <p:sp>
        <p:nvSpPr>
          <p:cNvPr id="4" name="Rectangle 3">
            <a:extLst>
              <a:ext uri="{FF2B5EF4-FFF2-40B4-BE49-F238E27FC236}">
                <a16:creationId xmlns:a16="http://schemas.microsoft.com/office/drawing/2014/main" id="{C9C38B38-869F-B146-B674-1D7C9E7C3E3E}"/>
              </a:ext>
            </a:extLst>
          </p:cNvPr>
          <p:cNvSpPr/>
          <p:nvPr/>
        </p:nvSpPr>
        <p:spPr>
          <a:xfrm>
            <a:off x="5105400" y="3962400"/>
            <a:ext cx="6781800" cy="2308324"/>
          </a:xfrm>
          <a:prstGeom prst="rect">
            <a:avLst/>
          </a:prstGeom>
        </p:spPr>
        <p:txBody>
          <a:bodyPr wrap="square">
            <a:spAutoFit/>
          </a:bodyPr>
          <a:lstStyle/>
          <a:p>
            <a:pPr marL="0" indent="-123825" algn="l">
              <a:buNone/>
            </a:pPr>
            <a:r>
              <a:rPr lang="en-US" sz="2400" b="0">
                <a:solidFill>
                  <a:schemeClr val="bg1">
                    <a:lumMod val="95000"/>
                    <a:lumOff val="5000"/>
                  </a:schemeClr>
                </a:solidFill>
                <a:latin typeface="Calibri" panose="020F0502020204030204" pitchFamily="34" charset="0"/>
                <a:cs typeface="Calibri" panose="020F0502020204030204" pitchFamily="34" charset="0"/>
              </a:rPr>
              <a:t>“I liked being able to look at careers from a broad spectrum rather than just engineering or just medical, etc. It broadened my views on what I might possibly be interested in. It was also a great way to learn about opportunities to prepare for a career in the future.” – 2018 Participant</a:t>
            </a:r>
          </a:p>
        </p:txBody>
      </p:sp>
      <p:sp>
        <p:nvSpPr>
          <p:cNvPr id="5" name="Title 1">
            <a:extLst>
              <a:ext uri="{FF2B5EF4-FFF2-40B4-BE49-F238E27FC236}">
                <a16:creationId xmlns:a16="http://schemas.microsoft.com/office/drawing/2014/main" id="{97FF904C-392B-0309-528F-4C449FEA6FDE}"/>
              </a:ext>
            </a:extLst>
          </p:cNvPr>
          <p:cNvSpPr txBox="1">
            <a:spLocks/>
          </p:cNvSpPr>
          <p:nvPr/>
        </p:nvSpPr>
        <p:spPr>
          <a:xfrm>
            <a:off x="152400" y="2133600"/>
            <a:ext cx="3733800" cy="2590800"/>
          </a:xfrm>
          <a:prstGeom prst="rect">
            <a:avLst/>
          </a:prstGeom>
        </p:spPr>
        <p:txBody>
          <a:bodyPr/>
          <a:lstStyle>
            <a:lvl1pPr algn="ctr" defTabSz="292100" eaLnBrk="1" hangingPunct="1">
              <a:defRPr sz="5600">
                <a:latin typeface="Helvetica Light"/>
                <a:ea typeface="Helvetica Light"/>
                <a:cs typeface="Helvetica Light"/>
                <a:sym typeface="Helvetica Light"/>
              </a:defRPr>
            </a:lvl1pPr>
            <a:lvl2pPr indent="114300" algn="ctr" defTabSz="292100" eaLnBrk="1" hangingPunct="1">
              <a:defRPr sz="5600">
                <a:latin typeface="Helvetica Light"/>
                <a:ea typeface="Helvetica Light"/>
                <a:cs typeface="Helvetica Light"/>
                <a:sym typeface="Helvetica Light"/>
              </a:defRPr>
            </a:lvl2pPr>
            <a:lvl3pPr indent="228600" algn="ctr" defTabSz="292100" eaLnBrk="1" hangingPunct="1">
              <a:defRPr sz="5600">
                <a:latin typeface="Helvetica Light"/>
                <a:ea typeface="Helvetica Light"/>
                <a:cs typeface="Helvetica Light"/>
                <a:sym typeface="Helvetica Light"/>
              </a:defRPr>
            </a:lvl3pPr>
            <a:lvl4pPr indent="342900" algn="ctr" defTabSz="292100" eaLnBrk="1" hangingPunct="1">
              <a:defRPr sz="5600">
                <a:latin typeface="Helvetica Light"/>
                <a:ea typeface="Helvetica Light"/>
                <a:cs typeface="Helvetica Light"/>
                <a:sym typeface="Helvetica Light"/>
              </a:defRPr>
            </a:lvl4pPr>
            <a:lvl5pPr indent="457200" algn="ctr" defTabSz="292100" eaLnBrk="1" hangingPunct="1">
              <a:defRPr sz="5600">
                <a:latin typeface="Helvetica Light"/>
                <a:ea typeface="Helvetica Light"/>
                <a:cs typeface="Helvetica Light"/>
                <a:sym typeface="Helvetica Light"/>
              </a:defRPr>
            </a:lvl5pPr>
            <a:lvl6pPr indent="571500" algn="ctr" defTabSz="292100" eaLnBrk="1" hangingPunct="1">
              <a:defRPr sz="5600">
                <a:latin typeface="Helvetica Light"/>
                <a:ea typeface="Helvetica Light"/>
                <a:cs typeface="Helvetica Light"/>
                <a:sym typeface="Helvetica Light"/>
              </a:defRPr>
            </a:lvl6pPr>
            <a:lvl7pPr indent="685800" algn="ctr" defTabSz="292100" eaLnBrk="1" hangingPunct="1">
              <a:defRPr sz="5600">
                <a:latin typeface="Helvetica Light"/>
                <a:ea typeface="Helvetica Light"/>
                <a:cs typeface="Helvetica Light"/>
                <a:sym typeface="Helvetica Light"/>
              </a:defRPr>
            </a:lvl7pPr>
            <a:lvl8pPr indent="800100" algn="ctr" defTabSz="292100" eaLnBrk="1" hangingPunct="1">
              <a:defRPr sz="5600">
                <a:latin typeface="Helvetica Light"/>
                <a:ea typeface="Helvetica Light"/>
                <a:cs typeface="Helvetica Light"/>
                <a:sym typeface="Helvetica Light"/>
              </a:defRPr>
            </a:lvl8pPr>
            <a:lvl9pPr indent="914400" algn="ctr" defTabSz="292100" eaLnBrk="1" hangingPunct="1">
              <a:defRPr sz="5600">
                <a:latin typeface="Helvetica Light"/>
                <a:ea typeface="Helvetica Light"/>
                <a:cs typeface="Helvetica Light"/>
                <a:sym typeface="Helvetica Light"/>
              </a:defRPr>
            </a:lvl9pPr>
          </a:lstStyle>
          <a:p>
            <a:r>
              <a:rPr lang="en-US" sz="4000" b="1" dirty="0">
                <a:solidFill>
                  <a:schemeClr val="tx1"/>
                </a:solidFill>
                <a:latin typeface="Century Gothic" panose="020B0502020202020204" pitchFamily="34" charset="0"/>
              </a:rPr>
              <a:t>2023 Highlights</a:t>
            </a:r>
          </a:p>
          <a:p>
            <a:endParaRPr lang="en-US" sz="2400" b="0"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3807454202"/>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10B13-945A-9B06-FBE5-791D750CBB6D}"/>
              </a:ext>
            </a:extLst>
          </p:cNvPr>
          <p:cNvSpPr txBox="1">
            <a:spLocks/>
          </p:cNvSpPr>
          <p:nvPr/>
        </p:nvSpPr>
        <p:spPr>
          <a:xfrm>
            <a:off x="263611" y="2743200"/>
            <a:ext cx="3733800" cy="1371600"/>
          </a:xfrm>
          <a:prstGeom prst="rect">
            <a:avLst/>
          </a:prstGeom>
        </p:spPr>
        <p:txBody>
          <a:bodyPr/>
          <a:lstStyle>
            <a:lvl1pPr algn="ctr" defTabSz="292100" eaLnBrk="1" hangingPunct="1">
              <a:defRPr sz="5600">
                <a:latin typeface="Helvetica Light"/>
                <a:ea typeface="Helvetica Light"/>
                <a:cs typeface="Helvetica Light"/>
                <a:sym typeface="Helvetica Light"/>
              </a:defRPr>
            </a:lvl1pPr>
            <a:lvl2pPr indent="114300" algn="ctr" defTabSz="292100" eaLnBrk="1" hangingPunct="1">
              <a:defRPr sz="5600">
                <a:latin typeface="Helvetica Light"/>
                <a:ea typeface="Helvetica Light"/>
                <a:cs typeface="Helvetica Light"/>
                <a:sym typeface="Helvetica Light"/>
              </a:defRPr>
            </a:lvl2pPr>
            <a:lvl3pPr indent="228600" algn="ctr" defTabSz="292100" eaLnBrk="1" hangingPunct="1">
              <a:defRPr sz="5600">
                <a:latin typeface="Helvetica Light"/>
                <a:ea typeface="Helvetica Light"/>
                <a:cs typeface="Helvetica Light"/>
                <a:sym typeface="Helvetica Light"/>
              </a:defRPr>
            </a:lvl3pPr>
            <a:lvl4pPr indent="342900" algn="ctr" defTabSz="292100" eaLnBrk="1" hangingPunct="1">
              <a:defRPr sz="5600">
                <a:latin typeface="Helvetica Light"/>
                <a:ea typeface="Helvetica Light"/>
                <a:cs typeface="Helvetica Light"/>
                <a:sym typeface="Helvetica Light"/>
              </a:defRPr>
            </a:lvl4pPr>
            <a:lvl5pPr indent="457200" algn="ctr" defTabSz="292100" eaLnBrk="1" hangingPunct="1">
              <a:defRPr sz="5600">
                <a:latin typeface="Helvetica Light"/>
                <a:ea typeface="Helvetica Light"/>
                <a:cs typeface="Helvetica Light"/>
                <a:sym typeface="Helvetica Light"/>
              </a:defRPr>
            </a:lvl5pPr>
            <a:lvl6pPr indent="571500" algn="ctr" defTabSz="292100" eaLnBrk="1" hangingPunct="1">
              <a:defRPr sz="5600">
                <a:latin typeface="Helvetica Light"/>
                <a:ea typeface="Helvetica Light"/>
                <a:cs typeface="Helvetica Light"/>
                <a:sym typeface="Helvetica Light"/>
              </a:defRPr>
            </a:lvl6pPr>
            <a:lvl7pPr indent="685800" algn="ctr" defTabSz="292100" eaLnBrk="1" hangingPunct="1">
              <a:defRPr sz="5600">
                <a:latin typeface="Helvetica Light"/>
                <a:ea typeface="Helvetica Light"/>
                <a:cs typeface="Helvetica Light"/>
                <a:sym typeface="Helvetica Light"/>
              </a:defRPr>
            </a:lvl7pPr>
            <a:lvl8pPr indent="800100" algn="ctr" defTabSz="292100" eaLnBrk="1" hangingPunct="1">
              <a:defRPr sz="5600">
                <a:latin typeface="Helvetica Light"/>
                <a:ea typeface="Helvetica Light"/>
                <a:cs typeface="Helvetica Light"/>
                <a:sym typeface="Helvetica Light"/>
              </a:defRPr>
            </a:lvl8pPr>
            <a:lvl9pPr indent="914400" algn="ctr" defTabSz="292100" eaLnBrk="1" hangingPunct="1">
              <a:defRPr sz="5600">
                <a:latin typeface="Helvetica Light"/>
                <a:ea typeface="Helvetica Light"/>
                <a:cs typeface="Helvetica Light"/>
                <a:sym typeface="Helvetica Light"/>
              </a:defRPr>
            </a:lvl9pPr>
          </a:lstStyle>
          <a:p>
            <a:r>
              <a:rPr lang="en-US" sz="4000" b="1" dirty="0">
                <a:solidFill>
                  <a:schemeClr val="tx1"/>
                </a:solidFill>
                <a:latin typeface="Century Gothic" panose="020B0502020202020204" pitchFamily="34" charset="0"/>
              </a:rPr>
              <a:t>Arrival</a:t>
            </a:r>
            <a:br>
              <a:rPr lang="en-US" sz="4000" b="1" dirty="0">
                <a:solidFill>
                  <a:schemeClr val="tx1"/>
                </a:solidFill>
                <a:latin typeface="Century Gothic" panose="020B0502020202020204" pitchFamily="34" charset="0"/>
              </a:rPr>
            </a:br>
            <a:endParaRPr lang="en-US" sz="4000" b="1" dirty="0">
              <a:solidFill>
                <a:schemeClr val="tx1"/>
              </a:solidFill>
              <a:latin typeface="Century Gothic" panose="020B0502020202020204" pitchFamily="34" charset="0"/>
            </a:endParaRPr>
          </a:p>
        </p:txBody>
      </p:sp>
      <p:pic>
        <p:nvPicPr>
          <p:cNvPr id="3" name="Picture 2">
            <a:extLst>
              <a:ext uri="{FF2B5EF4-FFF2-40B4-BE49-F238E27FC236}">
                <a16:creationId xmlns:a16="http://schemas.microsoft.com/office/drawing/2014/main" id="{5A398D68-0C75-CF42-7F69-213CF2FFAAE5}"/>
              </a:ext>
            </a:extLst>
          </p:cNvPr>
          <p:cNvPicPr>
            <a:picLocks noChangeAspect="1"/>
          </p:cNvPicPr>
          <p:nvPr/>
        </p:nvPicPr>
        <p:blipFill rotWithShape="1">
          <a:blip r:embed="rId2"/>
          <a:srcRect t="14559" r="1695" b="7791"/>
          <a:stretch/>
        </p:blipFill>
        <p:spPr>
          <a:xfrm>
            <a:off x="4951288" y="246639"/>
            <a:ext cx="5908496" cy="6519720"/>
          </a:xfrm>
          <a:prstGeom prst="rect">
            <a:avLst/>
          </a:prstGeom>
        </p:spPr>
      </p:pic>
    </p:spTree>
    <p:extLst>
      <p:ext uri="{BB962C8B-B14F-4D97-AF65-F5344CB8AC3E}">
        <p14:creationId xmlns:p14="http://schemas.microsoft.com/office/powerpoint/2010/main" val="3197387747"/>
      </p:ext>
    </p:extLst>
  </p:cSld>
  <p:clrMapOvr>
    <a:masterClrMapping/>
  </p:clrMapOvr>
  <p:transition spd="med"/>
</p:sld>
</file>

<file path=ppt/theme/theme1.xml><?xml version="1.0" encoding="utf-8"?>
<a:theme xmlns:a="http://schemas.openxmlformats.org/drawingml/2006/main" name="WMW">
  <a:themeElements>
    <a:clrScheme name="MiCareerQuest">
      <a:dk1>
        <a:sysClr val="windowText" lastClr="000000"/>
      </a:dk1>
      <a:lt1>
        <a:sysClr val="window" lastClr="FFFFFF"/>
      </a:lt1>
      <a:dk2>
        <a:srgbClr val="44546A"/>
      </a:dk2>
      <a:lt2>
        <a:srgbClr val="E7E6E6"/>
      </a:lt2>
      <a:accent1>
        <a:srgbClr val="0873BA"/>
      </a:accent1>
      <a:accent2>
        <a:srgbClr val="BA0C2F"/>
      </a:accent2>
      <a:accent3>
        <a:srgbClr val="A5A5A5"/>
      </a:accent3>
      <a:accent4>
        <a:srgbClr val="4B4099"/>
      </a:accent4>
      <a:accent5>
        <a:srgbClr val="F27B21"/>
      </a:accent5>
      <a:accent6>
        <a:srgbClr val="86B240"/>
      </a:accent6>
      <a:hlink>
        <a:srgbClr val="0563C1"/>
      </a:hlink>
      <a:folHlink>
        <a:srgbClr val="4B4099"/>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30200" dist="25400" dir="5400000" rotWithShape="0">
              <a:srgbClr val="000000">
                <a:alpha val="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AC93D"/>
        </a:solid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200" b="1" i="0" u="none" strike="noStrike" cap="none" spc="0" normalizeH="0" baseline="0">
            <a:ln>
              <a:noFill/>
            </a:ln>
            <a:solidFill>
              <a:srgbClr val="53585F"/>
            </a:solidFill>
            <a:effectLst/>
            <a:uFillTx/>
            <a:latin typeface="+mj-lt"/>
            <a:ea typeface="+mj-ea"/>
            <a:cs typeface="+mj-cs"/>
            <a:sym typeface="Roboto 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50800" cap="rnd">
          <a:solidFill>
            <a:srgbClr val="9E9F9E"/>
          </a:solidFill>
          <a:custDash>
            <a:ds d="100000" sp="200000"/>
          </a:custDash>
          <a:round/>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1" hangingPunct="0">
          <a:lnSpc>
            <a:spcPct val="100000"/>
          </a:lnSpc>
          <a:spcBef>
            <a:spcPts val="0"/>
          </a:spcBef>
          <a:spcAft>
            <a:spcPts val="0"/>
          </a:spcAft>
          <a:buClrTx/>
          <a:buSzTx/>
          <a:buFontTx/>
          <a:buNone/>
          <a:tabLst/>
          <a:defRPr kumimoji="0" sz="6000" b="1" i="0" u="none" strike="noStrike" cap="none" spc="0" normalizeH="0" baseline="0">
            <a:ln>
              <a:noFill/>
            </a:ln>
            <a:solidFill>
              <a:srgbClr val="FAC93D"/>
            </a:solidFill>
            <a:effectLst/>
            <a:uFillTx/>
            <a:latin typeface="+mj-lt"/>
            <a:ea typeface="+mj-ea"/>
            <a:cs typeface="+mj-cs"/>
            <a:sym typeface="Roboto 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WMW" id="{8DB86C9B-0C73-4CCD-87EA-F528491AAE78}" vid="{99BA37A5-BC23-4A3D-980D-132724E8FF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03da2a1e-0923-46b6-a7a3-29657907b49c" xsi:nil="true"/>
    <lcf76f155ced4ddcb4097134ff3c332f xmlns="54c22b43-d8f1-4ef6-9669-b051006b34ed">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C3A934685CCB74A88163E9F72DAF094" ma:contentTypeVersion="15" ma:contentTypeDescription="Create a new document." ma:contentTypeScope="" ma:versionID="23185bb9f2b630e543f4fd7a2603a5e2">
  <xsd:schema xmlns:xsd="http://www.w3.org/2001/XMLSchema" xmlns:xs="http://www.w3.org/2001/XMLSchema" xmlns:p="http://schemas.microsoft.com/office/2006/metadata/properties" xmlns:ns2="54c22b43-d8f1-4ef6-9669-b051006b34ed" xmlns:ns3="03da2a1e-0923-46b6-a7a3-29657907b49c" targetNamespace="http://schemas.microsoft.com/office/2006/metadata/properties" ma:root="true" ma:fieldsID="aab9a2442f2956f8ae8a92052bd44c6b" ns2:_="" ns3:_="">
    <xsd:import namespace="54c22b43-d8f1-4ef6-9669-b051006b34ed"/>
    <xsd:import namespace="03da2a1e-0923-46b6-a7a3-29657907b49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4c22b43-d8f1-4ef6-9669-b051006b34e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0602e0e6-d5c7-4d83-8f3d-65d5f3983ba7"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3da2a1e-0923-46b6-a7a3-29657907b49c"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9a504bc1-bfa2-46bf-8ec1-9aea6bb39519}" ma:internalName="TaxCatchAll" ma:showField="CatchAllData" ma:web="03da2a1e-0923-46b6-a7a3-29657907b49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A07A0A4-E8F2-46BF-AE13-0661585DDA39}">
  <ds:schemaRefs>
    <ds:schemaRef ds:uri="http://schemas.microsoft.com/sharepoint/v3/contenttype/forms"/>
  </ds:schemaRefs>
</ds:datastoreItem>
</file>

<file path=customXml/itemProps2.xml><?xml version="1.0" encoding="utf-8"?>
<ds:datastoreItem xmlns:ds="http://schemas.openxmlformats.org/officeDocument/2006/customXml" ds:itemID="{2D42B9D9-B1D7-43CA-8E67-68298F9A108A}">
  <ds:schemaRefs>
    <ds:schemaRef ds:uri="http://purl.org/dc/elements/1.1/"/>
    <ds:schemaRef ds:uri="http://purl.org/dc/dcmitype/"/>
    <ds:schemaRef ds:uri="http://schemas.openxmlformats.org/package/2006/metadata/core-properties"/>
    <ds:schemaRef ds:uri="http://schemas.microsoft.com/office/2006/documentManagement/types"/>
    <ds:schemaRef ds:uri="http://purl.org/dc/terms/"/>
    <ds:schemaRef ds:uri="03da2a1e-0923-46b6-a7a3-29657907b49c"/>
    <ds:schemaRef ds:uri="http://schemas.microsoft.com/office/2006/metadata/properties"/>
    <ds:schemaRef ds:uri="54c22b43-d8f1-4ef6-9669-b051006b34ed"/>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E11A776D-928F-4235-9DA3-521AF7A47D8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4c22b43-d8f1-4ef6-9669-b051006b34ed"/>
    <ds:schemaRef ds:uri="03da2a1e-0923-46b6-a7a3-29657907b49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1600</TotalTime>
  <Words>2215</Words>
  <Application>Microsoft Office PowerPoint</Application>
  <PresentationFormat>Widescreen</PresentationFormat>
  <Paragraphs>298</Paragraphs>
  <Slides>33</Slides>
  <Notes>14</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Arial</vt:lpstr>
      <vt:lpstr>Calibri</vt:lpstr>
      <vt:lpstr>Calibri Light</vt:lpstr>
      <vt:lpstr>Century Gothic</vt:lpstr>
      <vt:lpstr>Helvetica Light</vt:lpstr>
      <vt:lpstr>Wingdings</vt:lpstr>
      <vt:lpstr>WMW</vt:lpstr>
      <vt:lpstr>PowerPoint Presentation</vt:lpstr>
      <vt:lpstr>PowerPoint Presentation</vt:lpstr>
      <vt:lpstr>PowerPoint Presentation</vt:lpstr>
      <vt:lpstr>PowerPoint Presentation</vt:lpstr>
      <vt:lpstr>PowerPoint Presentation</vt:lpstr>
      <vt:lpstr>PowerPoint Presentation</vt:lpstr>
      <vt:lpstr>What is MiCareerQuest? </vt:lpstr>
      <vt:lpstr>PowerPoint Presentation</vt:lpstr>
      <vt:lpstr>PowerPoint Presentation</vt:lpstr>
      <vt:lpstr>PowerPoint Presentation</vt:lpstr>
      <vt:lpstr>PowerPoint Presentation</vt:lpstr>
      <vt:lpstr>PowerPoint Presentation</vt:lpstr>
      <vt:lpstr>PowerPoint Presentation</vt:lpstr>
      <vt:lpstr>ENTRANCE/EXIT PLANS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Kiersten Schulte</dc:creator>
  <cp:lastModifiedBy>Maggie Ryan</cp:lastModifiedBy>
  <cp:revision>19</cp:revision>
  <dcterms:created xsi:type="dcterms:W3CDTF">2020-11-16T14:01:37Z</dcterms:created>
  <dcterms:modified xsi:type="dcterms:W3CDTF">2023-05-11T18:09:10Z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0x0101001C3A934685CCB74A88163E9F72DAF094</vt:lpwstr>
  </property>
  <property fmtid="{D5CDD505-2E9C-101B-9397-08002B2CF9AE}" pid="3" name="MediaServiceImageTags">
    <vt:lpwstr/>
  </property>
</Properties>
</file>