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omments/modernComment_18D_90623E9B.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comments/modernComment_189_6E632D96.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1B_A7CFB201.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153_5992DC72.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151_EDD13125.xml" ContentType="application/vnd.ms-powerpoint.comments+xml"/>
  <Override PartName="/ppt/notesSlides/notesSlide21.xml" ContentType="application/vnd.openxmlformats-officedocument.presentationml.notesSlide+xml"/>
  <Override PartName="/ppt/comments/modernComment_17B_5DAACF77.xml" ContentType="application/vnd.ms-powerpoint.comments+xml"/>
  <Override PartName="/ppt/notesSlides/notesSlide22.xml" ContentType="application/vnd.openxmlformats-officedocument.presentationml.notesSlide+xml"/>
  <Override PartName="/ppt/comments/modernComment_17F_DA29A454.xml" ContentType="application/vnd.ms-powerpoint.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126_8827A948.xml" ContentType="application/vnd.ms-powerpoint.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modernComment_186_1A2E7224.xml" ContentType="application/vnd.ms-powerpoint.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modernComment_187_EEE11D58.xml" ContentType="application/vnd.ms-powerpoint.comments+xml"/>
  <Override PartName="/ppt/notesSlides/notesSlide30.xml" ContentType="application/vnd.openxmlformats-officedocument.presentationml.notesSlide+xml"/>
  <Override PartName="/ppt/comments/modernComment_154_E101693D.xml" ContentType="application/vnd.ms-powerpoint.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modernComment_16F_3DB098A5.xml" ContentType="application/vnd.ms-powerpoint.comments+xml"/>
  <Override PartName="/ppt/notesSlides/notesSlide33.xml" ContentType="application/vnd.openxmlformats-officedocument.presentationml.notesSlide+xml"/>
  <Override PartName="/ppt/comments/modernComment_170_1E431D59.xml" ContentType="application/vnd.ms-powerpoint.comment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modernComment_14E_69C69C64.xml" ContentType="application/vnd.ms-powerpoint.comments+xml"/>
  <Override PartName="/ppt/notesSlides/notesSlide36.xml" ContentType="application/vnd.openxmlformats-officedocument.presentationml.notesSlide+xml"/>
  <Override PartName="/ppt/comments/modernComment_182_9C9397AA.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7" r:id="rId4"/>
    <p:sldMasterId id="2147483648" r:id="rId5"/>
  </p:sldMasterIdLst>
  <p:notesMasterIdLst>
    <p:notesMasterId r:id="rId42"/>
  </p:notesMasterIdLst>
  <p:handoutMasterIdLst>
    <p:handoutMasterId r:id="rId43"/>
  </p:handoutMasterIdLst>
  <p:sldIdLst>
    <p:sldId id="397" r:id="rId6"/>
    <p:sldId id="316" r:id="rId7"/>
    <p:sldId id="372" r:id="rId8"/>
    <p:sldId id="282" r:id="rId9"/>
    <p:sldId id="394" r:id="rId10"/>
    <p:sldId id="393" r:id="rId11"/>
    <p:sldId id="380" r:id="rId12"/>
    <p:sldId id="283" r:id="rId13"/>
    <p:sldId id="366" r:id="rId14"/>
    <p:sldId id="373" r:id="rId15"/>
    <p:sldId id="382" r:id="rId16"/>
    <p:sldId id="287" r:id="rId17"/>
    <p:sldId id="310" r:id="rId18"/>
    <p:sldId id="392" r:id="rId19"/>
    <p:sldId id="389" r:id="rId20"/>
    <p:sldId id="387" r:id="rId21"/>
    <p:sldId id="317" r:id="rId22"/>
    <p:sldId id="339" r:id="rId23"/>
    <p:sldId id="388" r:id="rId24"/>
    <p:sldId id="337" r:id="rId25"/>
    <p:sldId id="379" r:id="rId26"/>
    <p:sldId id="383" r:id="rId27"/>
    <p:sldId id="332" r:id="rId28"/>
    <p:sldId id="294" r:id="rId29"/>
    <p:sldId id="378" r:id="rId30"/>
    <p:sldId id="390" r:id="rId31"/>
    <p:sldId id="395" r:id="rId32"/>
    <p:sldId id="396" r:id="rId33"/>
    <p:sldId id="391" r:id="rId34"/>
    <p:sldId id="340" r:id="rId35"/>
    <p:sldId id="384" r:id="rId36"/>
    <p:sldId id="367" r:id="rId37"/>
    <p:sldId id="368" r:id="rId38"/>
    <p:sldId id="385" r:id="rId39"/>
    <p:sldId id="334" r:id="rId40"/>
    <p:sldId id="386" r:id="rId4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guide id="3" orient="horz" pos="2928" userDrawn="1">
          <p15:clr>
            <a:srgbClr val="A4A3A4"/>
          </p15:clr>
        </p15:guide>
        <p15:guide id="4"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3946356-3B72-202D-9D1F-057596EC1729}" name="Malinda Powers" initials="MP" userId="S::mpowers@westmiworks.org::b01072aa-5b67-4196-bd63-daeb58bc8bb8" providerId="AD"/>
  <p188:author id="{6345BE64-D3A8-72DA-1A3A-D2B1A3CD456B}" name="Richelle Smith" initials="RS" userId="S::rsmith@westmiworks.org::591793c4-c735-43a4-958e-222777ad5394" providerId="AD"/>
  <p188:author id="{FCDD2B66-8DFA-7C33-81F1-B13E1E548F55}" name="Michelle Ball" initials="MB" userId="S::mball@westmiworks.org::ab099210-8c77-4c09-b432-d41cedfc8e50" providerId="AD"/>
  <p188:author id="{28579370-E32E-D70E-EA50-55B6996D803E}" name="Amy Lebednick" initials="AL" userId="S::alebednick@westmiworks.org::9159888a-492e-4bfe-a192-5abffa6a20f6" providerId="AD"/>
  <p188:author id="{0D70E786-7B8F-A5FF-1BB9-76FBD592646E}" name="Olivia Blomstrom" initials="OB" userId="S::oblomstrom@westmiworks.org::c72a4822-996a-4a05-befa-85f1b3ab159a" providerId="AD"/>
  <p188:author id="{B41D79A2-A827-D239-23E2-AFCFD477A187}" name="Alec Parr" initials="AP" userId="S::aparr@westmiworks.org::7598b1ed-7c6b-40e0-93b3-d8c7afa2ee44" providerId="AD"/>
  <p188:author id="{3957B2AD-7866-5A22-A599-E5095B9B7A6A}" name="Chrissy Douglas" initials="CD" userId="S::cdouglas@westmiworks.org::0b5bcbcf-c5d9-44d2-84ec-015ee826130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E7E8"/>
    <a:srgbClr val="535353"/>
    <a:srgbClr val="BA0C2F"/>
    <a:srgbClr val="53585F"/>
    <a:srgbClr val="C41E3A"/>
    <a:srgbClr val="3992A2"/>
    <a:srgbClr val="A1E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0C7469-D0A2-EF1C-8774-B9CFF8810433}" v="71" dt="2024-03-21T13:58:22.5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3925" autoAdjust="0"/>
  </p:normalViewPr>
  <p:slideViewPr>
    <p:cSldViewPr snapToGrid="0">
      <p:cViewPr varScale="1">
        <p:scale>
          <a:sx n="73" d="100"/>
          <a:sy n="73" d="100"/>
        </p:scale>
        <p:origin x="1338" y="60"/>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48"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a:solidFill>
                  <a:schemeClr val="bg1"/>
                </a:solidFill>
              </a:rPr>
              <a:t>Size of Companies Receiving Going PRO Talent Fund 2014-2023 </a:t>
            </a:r>
          </a:p>
        </c:rich>
      </c:tx>
      <c:layout>
        <c:manualLayout>
          <c:xMode val="edge"/>
          <c:yMode val="edge"/>
          <c:x val="6.2033909184284128E-2"/>
          <c:y val="1.5249537060477623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338-4744-AACE-2133811E886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338-4744-AACE-2133811E886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338-4744-AACE-2133811E8860}"/>
              </c:ext>
            </c:extLst>
          </c:dPt>
          <c:cat>
            <c:strRef>
              <c:f>Sheet1!$A$2:$A$4</c:f>
              <c:strCache>
                <c:ptCount val="3"/>
                <c:pt idx="0">
                  <c:v>1st Qtr</c:v>
                </c:pt>
                <c:pt idx="1">
                  <c:v>2nd Qtr</c:v>
                </c:pt>
                <c:pt idx="2">
                  <c:v>3rd Qtr</c:v>
                </c:pt>
              </c:strCache>
            </c:strRef>
          </c:cat>
          <c:val>
            <c:numRef>
              <c:f>Sheet1!$B$2:$B$4</c:f>
              <c:numCache>
                <c:formatCode>#,##0</c:formatCode>
                <c:ptCount val="3"/>
                <c:pt idx="0" formatCode="General">
                  <c:v>673</c:v>
                </c:pt>
                <c:pt idx="1">
                  <c:v>1945</c:v>
                </c:pt>
                <c:pt idx="2">
                  <c:v>3789</c:v>
                </c:pt>
              </c:numCache>
            </c:numRef>
          </c:val>
          <c:extLst>
            <c:ext xmlns:c16="http://schemas.microsoft.com/office/drawing/2014/chart" uri="{C3380CC4-5D6E-409C-BE32-E72D297353CC}">
              <c16:uniqueId val="{00000000-9244-4D79-BCB7-1A08F5C8B81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1B_A7CFB201.xml><?xml version="1.0" encoding="utf-8"?>
<p188:cmLst xmlns:a="http://schemas.openxmlformats.org/drawingml/2006/main" xmlns:r="http://schemas.openxmlformats.org/officeDocument/2006/relationships" xmlns:p188="http://schemas.microsoft.com/office/powerpoint/2018/8/main">
  <p188:cm id="{E6BF2D1C-B76F-4B13-8367-A0D15CCFA80C}" authorId="{0D70E786-7B8F-A5FF-1BB9-76FBD592646E}" status="resolved" created="2024-03-14T11:52:25.797" complete="100000">
    <pc:sldMkLst xmlns:pc="http://schemas.microsoft.com/office/powerpoint/2013/main/command">
      <pc:docMk/>
      <pc:sldMk cId="2815406593" sldId="283"/>
    </pc:sldMkLst>
    <p188:txBody>
      <a:bodyPr/>
      <a:lstStyle/>
      <a:p>
        <a:r>
          <a:rPr lang="en-US"/>
          <a:t>RE-record, Updated ELC and last bullet in notes. </a:t>
        </a:r>
      </a:p>
    </p188:txBody>
  </p188:cm>
</p188:cmLst>
</file>

<file path=ppt/comments/modernComment_126_8827A948.xml><?xml version="1.0" encoding="utf-8"?>
<p188:cmLst xmlns:a="http://schemas.openxmlformats.org/drawingml/2006/main" xmlns:r="http://schemas.openxmlformats.org/officeDocument/2006/relationships" xmlns:p188="http://schemas.microsoft.com/office/powerpoint/2018/8/main">
  <p188:cm id="{3E19F231-B1DE-4742-922A-B10CEFA4280D}" authorId="{0D70E786-7B8F-A5FF-1BB9-76FBD592646E}" status="resolved" created="2024-03-08T15:58:10.038" complete="100000">
    <pc:sldMkLst xmlns:pc="http://schemas.microsoft.com/office/powerpoint/2013/main/command">
      <pc:docMk/>
      <pc:sldMk cId="2284300616" sldId="294"/>
    </pc:sldMkLst>
    <p188:txBody>
      <a:bodyPr/>
      <a:lstStyle/>
      <a:p>
        <a:r>
          <a:rPr lang="en-US"/>
          <a:t>Re-record</a:t>
        </a:r>
      </a:p>
    </p188:txBody>
  </p188:cm>
</p188:cmLst>
</file>

<file path=ppt/comments/modernComment_14E_69C69C64.xml><?xml version="1.0" encoding="utf-8"?>
<p188:cmLst xmlns:a="http://schemas.openxmlformats.org/drawingml/2006/main" xmlns:r="http://schemas.openxmlformats.org/officeDocument/2006/relationships" xmlns:p188="http://schemas.microsoft.com/office/powerpoint/2018/8/main">
  <p188:cm id="{46DA822C-3CFB-476C-891F-4AA9270A5868}" authorId="{0D70E786-7B8F-A5FF-1BB9-76FBD592646E}" status="resolved" created="2024-03-08T16:31:13.690" complete="100000">
    <pc:sldMkLst xmlns:pc="http://schemas.microsoft.com/office/powerpoint/2013/main/command">
      <pc:docMk/>
      <pc:sldMk cId="1774623844" sldId="334"/>
    </pc:sldMkLst>
    <p188:replyLst>
      <p188:reply id="{54A714B9-34BD-4245-A6EF-DD001F8E4AF2}" authorId="{3957B2AD-7866-5A22-A599-E5095B9B7A6A}" created="2024-03-14T14:00:04.603">
        <p188:txBody>
          <a:bodyPr/>
          <a:lstStyle/>
          <a:p>
            <a:r>
              <a:rPr lang="en-US"/>
              <a:t>[@Olivia] the slide needs updating with auth requests scheduled to open </a:t>
            </a:r>
          </a:p>
        </p188:txBody>
        <p188:extLst>
          <p:ext xmlns:p="http://schemas.openxmlformats.org/presentationml/2006/main" uri="{57CB4572-C831-44C2-8A1C-0ADB6CCDFE69}">
            <p223:reactions xmlns:p223="http://schemas.microsoft.com/office/powerpoint/2022/03/main">
              <p223:rxn type="👍">
                <p223:instance time="2024-03-14T15:11:09.827" authorId="{0D70E786-7B8F-A5FF-1BB9-76FBD592646E}"/>
              </p223:rxn>
            </p223:reactions>
          </p:ext>
        </p188:extLst>
      </p188:reply>
    </p188:replyLst>
    <p188:txBody>
      <a:bodyPr/>
      <a:lstStyle/>
      <a:p>
        <a:r>
          <a:rPr lang="en-US"/>
          <a:t>Re-record</a:t>
        </a:r>
      </a:p>
    </p188:txBody>
  </p188:cm>
</p188:cmLst>
</file>

<file path=ppt/comments/modernComment_151_EDD13125.xml><?xml version="1.0" encoding="utf-8"?>
<p188:cmLst xmlns:a="http://schemas.openxmlformats.org/drawingml/2006/main" xmlns:r="http://schemas.openxmlformats.org/officeDocument/2006/relationships" xmlns:p188="http://schemas.microsoft.com/office/powerpoint/2018/8/main">
  <p188:cm id="{7D9F4633-FF94-43E0-B151-AE58E567FAB8}" authorId="{0D70E786-7B8F-A5FF-1BB9-76FBD592646E}" status="resolved" created="2024-03-08T15:52:25.136" complete="100000">
    <pc:sldMkLst xmlns:pc="http://schemas.microsoft.com/office/powerpoint/2013/main/command">
      <pc:docMk/>
      <pc:sldMk cId="3989909797" sldId="337"/>
    </pc:sldMkLst>
    <p188:replyLst>
      <p188:reply id="{1CC40F53-CC70-4279-8225-1E3F23D968FC}" authorId="{3957B2AD-7866-5A22-A599-E5095B9B7A6A}" created="2024-03-14T13:57:38.411">
        <p188:txBody>
          <a:bodyPr/>
          <a:lstStyle/>
          <a:p>
            <a:r>
              <a:rPr lang="en-US"/>
              <a:t>Yes</a:t>
            </a:r>
          </a:p>
        </p188:txBody>
      </p188:reply>
    </p188:replyLst>
    <p188:txBody>
      <a:bodyPr/>
      <a:lstStyle/>
      <a:p>
        <a:r>
          <a:rPr lang="en-US"/>
          <a:t>Can I delete bullet 5 in the comments and re-record?</a:t>
        </a:r>
      </a:p>
    </p188:txBody>
  </p188:cm>
</p188:cmLst>
</file>

<file path=ppt/comments/modernComment_153_5992DC72.xml><?xml version="1.0" encoding="utf-8"?>
<p188:cmLst xmlns:a="http://schemas.openxmlformats.org/drawingml/2006/main" xmlns:r="http://schemas.openxmlformats.org/officeDocument/2006/relationships" xmlns:p188="http://schemas.microsoft.com/office/powerpoint/2018/8/main">
  <p188:cm id="{6A12955C-F194-4875-9E79-C1CE1679BF00}" authorId="{53946356-3B72-202D-9D1F-057596EC1729}" status="resolved" created="2023-09-06T16:30:53.083" complete="100000">
    <pc:sldMkLst xmlns:pc="http://schemas.microsoft.com/office/powerpoint/2013/main/command">
      <pc:docMk/>
      <pc:sldMk cId="1502796914" sldId="339"/>
    </pc:sldMkLst>
    <p188:txBody>
      <a:bodyPr/>
      <a:lstStyle/>
      <a:p>
        <a:r>
          <a:rPr lang="en-US"/>
          <a:t>Recreate this list to mimic the table in slide 17 if you have time</a:t>
        </a:r>
      </a:p>
    </p188:txBody>
  </p188:cm>
</p188:cmLst>
</file>

<file path=ppt/comments/modernComment_154_E101693D.xml><?xml version="1.0" encoding="utf-8"?>
<p188:cmLst xmlns:a="http://schemas.openxmlformats.org/drawingml/2006/main" xmlns:r="http://schemas.openxmlformats.org/officeDocument/2006/relationships" xmlns:p188="http://schemas.microsoft.com/office/powerpoint/2018/8/main">
  <p188:cm id="{3B69C16A-CEED-4487-9419-D052D5D30807}" authorId="{0D70E786-7B8F-A5FF-1BB9-76FBD592646E}" status="resolved" created="2024-03-14T12:19:02.365" complete="100000">
    <pc:sldMkLst xmlns:pc="http://schemas.microsoft.com/office/powerpoint/2013/main/command">
      <pc:docMk/>
      <pc:sldMk cId="3774966077" sldId="340"/>
    </pc:sldMkLst>
    <p188:txBody>
      <a:bodyPr/>
      <a:lstStyle/>
      <a:p>
        <a:r>
          <a:rPr lang="en-US"/>
          <a:t>Re-record, changed to ELC.</a:t>
        </a:r>
      </a:p>
    </p188:txBody>
  </p188:cm>
</p188:cmLst>
</file>

<file path=ppt/comments/modernComment_16F_3DB098A5.xml><?xml version="1.0" encoding="utf-8"?>
<p188:cmLst xmlns:a="http://schemas.openxmlformats.org/drawingml/2006/main" xmlns:r="http://schemas.openxmlformats.org/officeDocument/2006/relationships" xmlns:p188="http://schemas.microsoft.com/office/powerpoint/2018/8/main">
  <p188:cm id="{2D6004D7-217A-4181-9A1A-4272A06E40D3}" authorId="{0D70E786-7B8F-A5FF-1BB9-76FBD592646E}" status="resolved" created="2024-03-08T16:28:45.950" complete="100000">
    <pc:sldMkLst xmlns:pc="http://schemas.microsoft.com/office/powerpoint/2013/main/command">
      <pc:docMk/>
      <pc:sldMk cId="1034983589" sldId="367"/>
    </pc:sldMkLst>
    <p188:txBody>
      <a:bodyPr/>
      <a:lstStyle/>
      <a:p>
        <a:r>
          <a:rPr lang="en-US"/>
          <a:t>re-record</a:t>
        </a:r>
      </a:p>
    </p188:txBody>
  </p188:cm>
</p188:cmLst>
</file>

<file path=ppt/comments/modernComment_170_1E431D59.xml><?xml version="1.0" encoding="utf-8"?>
<p188:cmLst xmlns:a="http://schemas.openxmlformats.org/drawingml/2006/main" xmlns:r="http://schemas.openxmlformats.org/officeDocument/2006/relationships" xmlns:p188="http://schemas.microsoft.com/office/powerpoint/2018/8/main">
  <p188:cm id="{D7B8C727-EBE2-4BE3-9CCE-49FBE95A1A60}" authorId="{0D70E786-7B8F-A5FF-1BB9-76FBD592646E}" status="resolved" created="2024-03-08T16:30:58.267" complete="100000">
    <pc:sldMkLst xmlns:pc="http://schemas.microsoft.com/office/powerpoint/2013/main/command">
      <pc:docMk/>
      <pc:sldMk cId="507714905" sldId="368"/>
    </pc:sldMkLst>
    <p188:replyLst>
      <p188:reply id="{3BC20E68-BBC6-4FE1-AC77-944609432B63}" authorId="{3957B2AD-7866-5A22-A599-E5095B9B7A6A}" created="2024-03-14T13:59:29.164">
        <p188:txBody>
          <a:bodyPr/>
          <a:lstStyle/>
          <a:p>
            <a:r>
              <a:rPr lang="en-US"/>
              <a:t>Yes- I would also mention that approval from the state takes AT LEAST 3 weeks?</a:t>
            </a:r>
          </a:p>
        </p188:txBody>
        <p188:extLst>
          <p:ext xmlns:p="http://schemas.openxmlformats.org/presentationml/2006/main" uri="{57CB4572-C831-44C2-8A1C-0ADB6CCDFE69}">
            <p223:reactions xmlns:p223="http://schemas.microsoft.com/office/powerpoint/2022/03/main">
              <p223:rxn type="👍">
                <p223:instance time="2024-03-14T15:03:46.904" authorId="{0D70E786-7B8F-A5FF-1BB9-76FBD592646E}"/>
              </p223:rxn>
            </p223:reactions>
          </p:ext>
        </p188:extLst>
      </p188:reply>
      <p188:reply id="{7BF832CA-941C-4A5D-877E-305CF1BF22AB}" authorId="{0D70E786-7B8F-A5FF-1BB9-76FBD592646E}" created="2024-03-14T15:09:07.995">
        <p188:txBody>
          <a:bodyPr/>
          <a:lstStyle/>
          <a:p>
            <a:r>
              <a:rPr lang="en-US"/>
              <a:t>Notes updated, ready to rerecord. </a:t>
            </a:r>
          </a:p>
        </p188:txBody>
      </p188:reply>
    </p188:replyLst>
    <p188:txBody>
      <a:bodyPr/>
      <a:lstStyle/>
      <a:p>
        <a:r>
          <a:rPr lang="en-US"/>
          <a:t>Rerecord, I left ELC Training Period vague, does what I have work?</a:t>
        </a:r>
      </a:p>
    </p188:txBody>
  </p188:cm>
</p188:cmLst>
</file>

<file path=ppt/comments/modernComment_17B_5DAACF77.xml><?xml version="1.0" encoding="utf-8"?>
<p188:cmLst xmlns:a="http://schemas.openxmlformats.org/drawingml/2006/main" xmlns:r="http://schemas.openxmlformats.org/officeDocument/2006/relationships" xmlns:p188="http://schemas.microsoft.com/office/powerpoint/2018/8/main">
  <p188:cm id="{5432C1AF-93AA-4A2B-93C7-6820D6EA796B}" authorId="{0D70E786-7B8F-A5FF-1BB9-76FBD592646E}" status="resolved" created="2024-03-14T12:14:35.543" complete="100000">
    <ac:deMkLst xmlns:ac="http://schemas.microsoft.com/office/drawing/2013/main/command">
      <pc:docMk xmlns:pc="http://schemas.microsoft.com/office/powerpoint/2013/main/command"/>
      <pc:sldMk xmlns:pc="http://schemas.microsoft.com/office/powerpoint/2013/main/command" cId="1571475319" sldId="379"/>
      <ac:spMk id="3" creationId="{00000000-0000-0000-0000-000000000000}"/>
    </ac:deMkLst>
    <p188:txBody>
      <a:bodyPr/>
      <a:lstStyle/>
      <a:p>
        <a:r>
          <a:rPr lang="en-US"/>
          <a:t>RE-record changed to ELC.</a:t>
        </a:r>
      </a:p>
    </p188:txBody>
  </p188:cm>
</p188:cmLst>
</file>

<file path=ppt/comments/modernComment_17F_DA29A454.xml><?xml version="1.0" encoding="utf-8"?>
<p188:cmLst xmlns:a="http://schemas.openxmlformats.org/drawingml/2006/main" xmlns:r="http://schemas.openxmlformats.org/officeDocument/2006/relationships" xmlns:p188="http://schemas.microsoft.com/office/powerpoint/2018/8/main">
  <p188:cm id="{B50326D6-6057-4F80-B5ED-8D9A07872726}" authorId="{0D70E786-7B8F-A5FF-1BB9-76FBD592646E}" status="resolved" created="2024-03-08T15:53:04.418" complete="100000">
    <pc:sldMkLst xmlns:pc="http://schemas.microsoft.com/office/powerpoint/2013/main/command">
      <pc:docMk/>
      <pc:sldMk cId="3660162132" sldId="383"/>
    </pc:sldMkLst>
    <p188:txBody>
      <a:bodyPr/>
      <a:lstStyle/>
      <a:p>
        <a:r>
          <a:rPr lang="en-US"/>
          <a:t>Rerecord </a:t>
        </a:r>
      </a:p>
    </p188:txBody>
  </p188:cm>
</p188:cmLst>
</file>

<file path=ppt/comments/modernComment_182_9C9397AA.xml><?xml version="1.0" encoding="utf-8"?>
<p188:cmLst xmlns:a="http://schemas.openxmlformats.org/drawingml/2006/main" xmlns:r="http://schemas.openxmlformats.org/officeDocument/2006/relationships" xmlns:p188="http://schemas.microsoft.com/office/powerpoint/2018/8/main">
  <p188:cm id="{618C35F3-5E92-43A2-B840-EC5901AC1187}" authorId="{0D70E786-7B8F-A5FF-1BB9-76FBD592646E}" status="resolved" created="2024-03-14T12:23:03.982" complete="100000">
    <pc:sldMkLst xmlns:pc="http://schemas.microsoft.com/office/powerpoint/2013/main/command">
      <pc:docMk/>
      <pc:sldMk cId="2626918314" sldId="386"/>
    </pc:sldMkLst>
    <p188:txBody>
      <a:bodyPr/>
      <a:lstStyle/>
      <a:p>
        <a:r>
          <a:rPr lang="en-US"/>
          <a:t>RE-record</a:t>
        </a:r>
      </a:p>
    </p188:txBody>
  </p188:cm>
</p188:cmLst>
</file>

<file path=ppt/comments/modernComment_186_1A2E7224.xml><?xml version="1.0" encoding="utf-8"?>
<p188:cmLst xmlns:a="http://schemas.openxmlformats.org/drawingml/2006/main" xmlns:r="http://schemas.openxmlformats.org/officeDocument/2006/relationships" xmlns:p188="http://schemas.microsoft.com/office/powerpoint/2018/8/main">
  <p188:cm id="{565AE1D9-50E4-4E09-B1D7-AEDE299A2410}" authorId="{53946356-3B72-202D-9D1F-057596EC1729}" status="resolved" created="2023-09-06T16:31:51.209" complete="100000">
    <ac:deMkLst xmlns:ac="http://schemas.microsoft.com/office/drawing/2013/main/command">
      <pc:docMk xmlns:pc="http://schemas.microsoft.com/office/powerpoint/2013/main/command"/>
      <pc:sldMk xmlns:pc="http://schemas.microsoft.com/office/powerpoint/2013/main/command" cId="439251492" sldId="390"/>
      <ac:picMk id="14" creationId="{B7C048F2-2CF3-3983-1B92-69B35AC94273}"/>
    </ac:deMkLst>
    <p188:txBody>
      <a:bodyPr/>
      <a:lstStyle/>
      <a:p>
        <a:r>
          <a:rPr lang="en-US"/>
          <a:t>Extra #2 in bottom right field and missing periods. Recreate this table if you have time.</a:t>
        </a:r>
      </a:p>
    </p188:txBody>
  </p188:cm>
</p188:cmLst>
</file>

<file path=ppt/comments/modernComment_187_EEE11D58.xml><?xml version="1.0" encoding="utf-8"?>
<p188:cmLst xmlns:a="http://schemas.openxmlformats.org/drawingml/2006/main" xmlns:r="http://schemas.openxmlformats.org/officeDocument/2006/relationships" xmlns:p188="http://schemas.microsoft.com/office/powerpoint/2018/8/main">
  <p188:cm id="{5C15C8D7-D5C0-4B56-A817-DEE4AA0B04F0}" authorId="{53946356-3B72-202D-9D1F-057596EC1729}" status="resolved" created="2023-09-06T16:29:35.521" complete="100000">
    <pc:sldMkLst xmlns:pc="http://schemas.microsoft.com/office/powerpoint/2013/main/command">
      <pc:docMk/>
      <pc:sldMk cId="4007730520" sldId="391"/>
    </pc:sldMkLst>
    <p188:txBody>
      <a:bodyPr/>
      <a:lstStyle/>
      <a:p>
        <a:r>
          <a:rPr lang="en-US"/>
          <a:t>Recreate this table</a:t>
        </a:r>
      </a:p>
    </p188:txBody>
  </p188:cm>
</p188:cmLst>
</file>

<file path=ppt/comments/modernComment_189_6E632D96.xml><?xml version="1.0" encoding="utf-8"?>
<p188:cmLst xmlns:a="http://schemas.openxmlformats.org/drawingml/2006/main" xmlns:r="http://schemas.openxmlformats.org/officeDocument/2006/relationships" xmlns:p188="http://schemas.microsoft.com/office/powerpoint/2018/8/main">
  <p188:cm id="{EB552235-96A8-4C83-A8FE-A277A1639C5E}" authorId="{0D70E786-7B8F-A5FF-1BB9-76FBD592646E}" status="resolved" created="2024-03-14T12:24:10.547" complete="100000">
    <pc:sldMkLst xmlns:pc="http://schemas.microsoft.com/office/powerpoint/2013/main/command">
      <pc:docMk/>
      <pc:sldMk cId="1851993494" sldId="393"/>
    </pc:sldMkLst>
    <p188:replyLst>
      <p188:reply id="{5E33344B-E001-46EF-B293-979FC4906F37}" authorId="{3957B2AD-7866-5A22-A599-E5095B9B7A6A}" created="2024-03-14T13:55:59.674">
        <p188:txBody>
          <a:bodyPr/>
          <a:lstStyle/>
          <a:p>
            <a:r>
              <a:rPr lang="en-US"/>
              <a:t>12.8 is the difference bt C1 awards and 55 to start? Then yes bc I don't think more $ has been officially approved. Should we add into the chart Fy24 cycle 1 award amounts?</a:t>
            </a:r>
          </a:p>
        </p188:txBody>
      </p188:reply>
      <p188:reply id="{86F48009-902B-407E-A199-C53968E3961B}" authorId="{0D70E786-7B8F-A5FF-1BB9-76FBD592646E}" created="2024-03-14T20:06:58.440">
        <p188:txBody>
          <a:bodyPr/>
          <a:lstStyle/>
          <a:p>
            <a:r>
              <a:rPr lang="en-US"/>
              <a:t>[@Chrissy Douglas]  do we know where the chart originated from to add C1 info?</a:t>
            </a:r>
          </a:p>
        </p188:txBody>
      </p188:reply>
      <p188:reply id="{4306603D-D6A5-473C-A4DD-4032482AE499}" authorId="{3957B2AD-7866-5A22-A599-E5095B9B7A6A}" created="2024-03-14T20:32:35.975">
        <p188:txBody>
          <a:bodyPr/>
          <a:lstStyle/>
          <a:p>
            <a:r>
              <a:rPr lang="en-US"/>
              <a:t>I think I have copied the table to Word and added a column. I did take off FY18 in for C1 bc it wouldn't fit so we might either need to take off FY19 or make all of it smaller. Mktg could probably help too if we need</a:t>
            </a:r>
          </a:p>
        </p188:txBody>
      </p188:reply>
    </p188:replyLst>
    <p188:txBody>
      <a:bodyPr/>
      <a:lstStyle/>
      <a:p>
        <a:r>
          <a:rPr lang="en-US"/>
          <a:t>RE-record, updated second bullet in the notes. Is what I have listed about 12.8 million okay in the notes?</a:t>
        </a:r>
      </a:p>
    </p188:txBody>
  </p188:cm>
</p188:cmLst>
</file>

<file path=ppt/comments/modernComment_18D_90623E9B.xml><?xml version="1.0" encoding="utf-8"?>
<p188:cmLst xmlns:a="http://schemas.openxmlformats.org/drawingml/2006/main" xmlns:r="http://schemas.openxmlformats.org/officeDocument/2006/relationships" xmlns:p188="http://schemas.microsoft.com/office/powerpoint/2018/8/main">
  <p188:cm id="{36EB0425-87AF-45CE-A7F1-E7E20A970DEC}" authorId="{0D70E786-7B8F-A5FF-1BB9-76FBD592646E}" status="resolved" created="2024-03-08T15:34:08.755">
    <pc:sldMkLst xmlns:pc="http://schemas.microsoft.com/office/powerpoint/2013/main/command">
      <pc:docMk/>
      <pc:sldMk cId="2073328766" sldId="278"/>
    </pc:sldMkLst>
    <p188:txBody>
      <a:bodyPr/>
      <a:lstStyle/>
      <a:p>
        <a:r>
          <a:rPr lang="en-US"/>
          <a:t> Re-record</a:t>
        </a:r>
      </a:p>
    </p188:txBody>
  </p188:cm>
</p188:cmLst>
</file>

<file path=ppt/drawings/drawing1.xml><?xml version="1.0" encoding="utf-8"?>
<c:userShapes xmlns:c="http://schemas.openxmlformats.org/drawingml/2006/chart">
  <cdr:relSizeAnchor xmlns:cdr="http://schemas.openxmlformats.org/drawingml/2006/chartDrawing">
    <cdr:from>
      <cdr:x>0.75154</cdr:x>
      <cdr:y>0.63377</cdr:y>
    </cdr:from>
    <cdr:to>
      <cdr:x>1</cdr:x>
      <cdr:y>0.76517</cdr:y>
    </cdr:to>
    <cdr:sp macro="" textlink="">
      <cdr:nvSpPr>
        <cdr:cNvPr id="2" name="TextBox 6">
          <a:extLst xmlns:a="http://schemas.openxmlformats.org/drawingml/2006/main">
            <a:ext uri="{FF2B5EF4-FFF2-40B4-BE49-F238E27FC236}">
              <a16:creationId xmlns:a16="http://schemas.microsoft.com/office/drawing/2014/main" id="{B2AA3335-C86D-3191-043A-52CEE287EB16}"/>
            </a:ext>
          </a:extLst>
        </cdr:cNvPr>
        <cdr:cNvSpPr txBox="1"/>
      </cdr:nvSpPr>
      <cdr:spPr>
        <a:xfrm xmlns:a="http://schemas.openxmlformats.org/drawingml/2006/main">
          <a:off x="4595290" y="3166861"/>
          <a:ext cx="1519183" cy="656590"/>
        </a:xfrm>
        <a:prstGeom xmlns:a="http://schemas.openxmlformats.org/drawingml/2006/main" prst="rect">
          <a:avLst/>
        </a:prstGeom>
        <a:noFill xmlns:a="http://schemas.openxmlformats.org/drawingml/2006/main"/>
        <a:ln xmlns:a="http://schemas.openxmlformats.org/drawingml/2006/main" w="12700" cap="flat">
          <a:noFill/>
          <a:miter lim="400000"/>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horz" wrap="square" lIns="50800" tIns="50800" rIns="50800" bIns="50800" numCol="1" spcCol="38100" rtlCol="0" anchor="ctr">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indent="0" algn="ctr" defTabSz="825500" rtl="0" fontAlgn="auto" latinLnBrk="1" hangingPunct="0">
            <a:lnSpc>
              <a:spcPct val="100000"/>
            </a:lnSpc>
            <a:spcBef>
              <a:spcPts val="0"/>
            </a:spcBef>
            <a:spcAft>
              <a:spcPts val="0"/>
            </a:spcAft>
            <a:buClrTx/>
            <a:buSzTx/>
            <a:buFontTx/>
            <a:buNone/>
            <a:tabLst/>
          </a:pPr>
          <a:r>
            <a:rPr lang="en-US" sz="1200" b="1" dirty="0">
              <a:solidFill>
                <a:schemeClr val="bg1"/>
              </a:solidFill>
              <a:latin typeface="+mj-lt"/>
              <a:ea typeface="+mj-ea"/>
              <a:cs typeface="+mj-cs"/>
              <a:sym typeface="Roboto Regular"/>
            </a:rPr>
            <a:t>1,945</a:t>
          </a:r>
          <a:r>
            <a:rPr kumimoji="0" lang="en-US" sz="1200" b="1" i="0" u="none" strike="noStrike" cap="none" spc="0" normalizeH="0" baseline="0" dirty="0">
              <a:ln>
                <a:noFill/>
              </a:ln>
              <a:solidFill>
                <a:schemeClr val="bg1"/>
              </a:solidFill>
              <a:effectLst/>
              <a:uFillTx/>
              <a:latin typeface="+mj-lt"/>
              <a:ea typeface="+mj-ea"/>
              <a:cs typeface="+mj-cs"/>
              <a:sym typeface="Roboto Regular"/>
            </a:rPr>
            <a:t> Awards</a:t>
          </a:r>
        </a:p>
        <a:p xmlns:a="http://schemas.openxmlformats.org/drawingml/2006/main">
          <a:pPr marL="0" marR="0" indent="0" algn="ctr" defTabSz="825500" rtl="0" fontAlgn="auto" latinLnBrk="1" hangingPunct="0">
            <a:lnSpc>
              <a:spcPct val="100000"/>
            </a:lnSpc>
            <a:spcBef>
              <a:spcPts val="0"/>
            </a:spcBef>
            <a:spcAft>
              <a:spcPts val="0"/>
            </a:spcAft>
            <a:buClrTx/>
            <a:buSzTx/>
            <a:buFontTx/>
            <a:buNone/>
            <a:tabLst/>
          </a:pPr>
          <a:r>
            <a:rPr lang="en-US" sz="1200" dirty="0">
              <a:solidFill>
                <a:schemeClr val="bg1"/>
              </a:solidFill>
              <a:latin typeface="+mj-lt"/>
              <a:ea typeface="+mj-ea"/>
              <a:cs typeface="+mj-cs"/>
              <a:sym typeface="Roboto Regular"/>
            </a:rPr>
            <a:t>100-499 employees</a:t>
          </a:r>
        </a:p>
        <a:p xmlns:a="http://schemas.openxmlformats.org/drawingml/2006/main">
          <a:pPr marL="0" marR="0" indent="0" algn="ctr" defTabSz="825500" rtl="0" fontAlgn="auto" latinLnBrk="1" hangingPunct="0">
            <a:lnSpc>
              <a:spcPct val="100000"/>
            </a:lnSpc>
            <a:spcBef>
              <a:spcPts val="0"/>
            </a:spcBef>
            <a:spcAft>
              <a:spcPts val="0"/>
            </a:spcAft>
            <a:buClrTx/>
            <a:buSzTx/>
            <a:buFontTx/>
            <a:buNone/>
            <a:tabLst/>
          </a:pPr>
          <a:r>
            <a:rPr lang="en-US" sz="1200" dirty="0">
              <a:solidFill>
                <a:schemeClr val="bg1"/>
              </a:solidFill>
              <a:latin typeface="+mj-lt"/>
              <a:ea typeface="+mj-ea"/>
              <a:cs typeface="+mj-cs"/>
              <a:sym typeface="Roboto Regular"/>
            </a:rPr>
            <a:t>60</a:t>
          </a:r>
          <a:r>
            <a:rPr kumimoji="0" lang="en-US" sz="1200" i="0" u="none" strike="noStrike" cap="none" spc="0" normalizeH="0" baseline="0" dirty="0">
              <a:ln>
                <a:noFill/>
              </a:ln>
              <a:solidFill>
                <a:schemeClr val="bg1"/>
              </a:solidFill>
              <a:effectLst/>
              <a:uFillTx/>
              <a:latin typeface="+mj-lt"/>
              <a:ea typeface="+mj-ea"/>
              <a:cs typeface="+mj-cs"/>
              <a:sym typeface="Roboto Regular"/>
            </a:rPr>
            <a:t>%</a:t>
          </a:r>
        </a:p>
      </cdr:txBody>
    </cdr:sp>
  </cdr:relSizeAnchor>
  <cdr:relSizeAnchor xmlns:cdr="http://schemas.openxmlformats.org/drawingml/2006/chartDrawing">
    <cdr:from>
      <cdr:x>0.04211</cdr:x>
      <cdr:y>0.4256</cdr:y>
    </cdr:from>
    <cdr:to>
      <cdr:x>0.1981</cdr:x>
      <cdr:y>0.59396</cdr:y>
    </cdr:to>
    <cdr:sp macro="" textlink="">
      <cdr:nvSpPr>
        <cdr:cNvPr id="3" name="TextBox 6">
          <a:extLst xmlns:a="http://schemas.openxmlformats.org/drawingml/2006/main">
            <a:ext uri="{FF2B5EF4-FFF2-40B4-BE49-F238E27FC236}">
              <a16:creationId xmlns:a16="http://schemas.microsoft.com/office/drawing/2014/main" id="{2C752C28-127D-5FA1-5F2F-729CE2A3A884}"/>
            </a:ext>
          </a:extLst>
        </cdr:cNvPr>
        <cdr:cNvSpPr txBox="1"/>
      </cdr:nvSpPr>
      <cdr:spPr>
        <a:xfrm xmlns:a="http://schemas.openxmlformats.org/drawingml/2006/main">
          <a:off x="326679" y="2126673"/>
          <a:ext cx="1210253" cy="841256"/>
        </a:xfrm>
        <a:prstGeom xmlns:a="http://schemas.openxmlformats.org/drawingml/2006/main" prst="rect">
          <a:avLst/>
        </a:prstGeom>
        <a:noFill xmlns:a="http://schemas.openxmlformats.org/drawingml/2006/main"/>
        <a:ln xmlns:a="http://schemas.openxmlformats.org/drawingml/2006/main" w="12700" cap="flat">
          <a:noFill/>
          <a:miter lim="400000"/>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horz" wrap="square" lIns="50800" tIns="50800" rIns="50800" bIns="50800" numCol="1" spcCol="3810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ctr" defTabSz="825500" rtl="0" fontAlgn="auto" latinLnBrk="1" hangingPunct="0">
            <a:lnSpc>
              <a:spcPct val="100000"/>
            </a:lnSpc>
            <a:spcBef>
              <a:spcPts val="0"/>
            </a:spcBef>
            <a:spcAft>
              <a:spcPts val="0"/>
            </a:spcAft>
            <a:buClrTx/>
            <a:buSzTx/>
            <a:buFontTx/>
            <a:buNone/>
            <a:tabLst/>
          </a:pPr>
          <a:r>
            <a:rPr lang="en-US" sz="1200" b="1" dirty="0">
              <a:solidFill>
                <a:schemeClr val="bg1"/>
              </a:solidFill>
              <a:latin typeface="+mj-lt"/>
              <a:ea typeface="+mj-ea"/>
              <a:cs typeface="+mj-cs"/>
              <a:sym typeface="Roboto Regular"/>
            </a:rPr>
            <a:t>3,789</a:t>
          </a:r>
          <a:r>
            <a:rPr kumimoji="0" lang="en-US" sz="1200" b="1" i="0" u="none" strike="noStrike" cap="none" spc="0" normalizeH="0" baseline="0" dirty="0">
              <a:ln>
                <a:noFill/>
              </a:ln>
              <a:solidFill>
                <a:schemeClr val="bg1"/>
              </a:solidFill>
              <a:effectLst/>
              <a:uFillTx/>
              <a:latin typeface="+mj-lt"/>
              <a:ea typeface="+mj-ea"/>
              <a:cs typeface="+mj-cs"/>
              <a:sym typeface="Roboto Regular"/>
            </a:rPr>
            <a:t> Awards</a:t>
          </a:r>
        </a:p>
        <a:p xmlns:a="http://schemas.openxmlformats.org/drawingml/2006/main">
          <a:pPr marL="0" marR="0" indent="0" algn="ctr" defTabSz="825500" rtl="0" fontAlgn="auto" latinLnBrk="1" hangingPunct="0">
            <a:lnSpc>
              <a:spcPct val="100000"/>
            </a:lnSpc>
            <a:spcBef>
              <a:spcPts val="0"/>
            </a:spcBef>
            <a:spcAft>
              <a:spcPts val="0"/>
            </a:spcAft>
            <a:buClrTx/>
            <a:buSzTx/>
            <a:buFontTx/>
            <a:buNone/>
            <a:tabLst/>
          </a:pPr>
          <a:r>
            <a:rPr lang="en-US" sz="1200" dirty="0">
              <a:solidFill>
                <a:schemeClr val="bg1"/>
              </a:solidFill>
              <a:latin typeface="+mj-lt"/>
              <a:ea typeface="+mj-ea"/>
              <a:cs typeface="+mj-cs"/>
              <a:sym typeface="Roboto Regular"/>
            </a:rPr>
            <a:t>Fewer than 100 employees</a:t>
          </a:r>
        </a:p>
        <a:p xmlns:a="http://schemas.openxmlformats.org/drawingml/2006/main">
          <a:pPr marL="0" marR="0" indent="0" algn="ctr" defTabSz="825500" rtl="0" fontAlgn="auto" latinLnBrk="1" hangingPunct="0">
            <a:lnSpc>
              <a:spcPct val="100000"/>
            </a:lnSpc>
            <a:spcBef>
              <a:spcPts val="0"/>
            </a:spcBef>
            <a:spcAft>
              <a:spcPts val="0"/>
            </a:spcAft>
            <a:buClrTx/>
            <a:buSzTx/>
            <a:buFontTx/>
            <a:buNone/>
            <a:tabLst/>
          </a:pPr>
          <a:r>
            <a:rPr lang="en-US" sz="1200" dirty="0">
              <a:solidFill>
                <a:schemeClr val="bg1"/>
              </a:solidFill>
              <a:latin typeface="+mj-lt"/>
              <a:ea typeface="+mj-ea"/>
              <a:cs typeface="+mj-cs"/>
              <a:sym typeface="Roboto Regular"/>
            </a:rPr>
            <a:t>60</a:t>
          </a:r>
          <a:r>
            <a:rPr kumimoji="0" lang="en-US" sz="1200" i="0" u="none" strike="noStrike" cap="none" spc="0" normalizeH="0" baseline="0" dirty="0">
              <a:ln>
                <a:noFill/>
              </a:ln>
              <a:solidFill>
                <a:schemeClr val="bg1"/>
              </a:solidFill>
              <a:effectLst/>
              <a:uFillTx/>
              <a:latin typeface="+mj-lt"/>
              <a:ea typeface="+mj-ea"/>
              <a:cs typeface="+mj-cs"/>
              <a:sym typeface="Roboto Regular"/>
            </a:rPr>
            <a:t>%</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C8270161-D513-4FA6-8B55-5A9797AB41C2}" type="datetimeFigureOut">
              <a:rPr lang="en-US" smtClean="0"/>
              <a:t>3/21/2024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95921780-0215-45E2-B426-29900C32FC1D}" type="slidenum">
              <a:rPr lang="en-US" smtClean="0"/>
              <a:t>‹#›</a:t>
            </a:fld>
            <a:endParaRPr lang="en-US"/>
          </a:p>
        </p:txBody>
      </p:sp>
    </p:spTree>
    <p:extLst>
      <p:ext uri="{BB962C8B-B14F-4D97-AF65-F5344CB8AC3E}">
        <p14:creationId xmlns:p14="http://schemas.microsoft.com/office/powerpoint/2010/main" val="26095949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5BBA7F4-1093-40A7-BC52-BC68A5C29F8F}" type="datetimeFigureOut">
              <a:rPr lang="en-US" smtClean="0"/>
              <a:t>3/21/2024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5B9B7AE-3C3C-42C9-891A-E1F29E19662A}" type="slidenum">
              <a:rPr lang="en-US" smtClean="0"/>
              <a:t>‹#›</a:t>
            </a:fld>
            <a:endParaRPr lang="en-US"/>
          </a:p>
        </p:txBody>
      </p:sp>
    </p:spTree>
    <p:extLst>
      <p:ext uri="{BB962C8B-B14F-4D97-AF65-F5344CB8AC3E}">
        <p14:creationId xmlns:p14="http://schemas.microsoft.com/office/powerpoint/2010/main" val="39643821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michiganworks.or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cs typeface="Calibri"/>
              </a:rPr>
              <a:t>Hello and thank you for watching this video where I will be providing information on Going PRO Talent Fund 2024 Cycle 2 applications. </a:t>
            </a:r>
            <a:endParaRPr lang="en-US">
              <a:ea typeface="Calibri"/>
              <a:cs typeface="Calibri"/>
            </a:endParaRPr>
          </a:p>
        </p:txBody>
      </p:sp>
      <p:sp>
        <p:nvSpPr>
          <p:cNvPr id="4" name="Slide Number Placeholder 3"/>
          <p:cNvSpPr>
            <a:spLocks noGrp="1"/>
          </p:cNvSpPr>
          <p:nvPr>
            <p:ph type="sldNum" sz="quarter" idx="10"/>
          </p:nvPr>
        </p:nvSpPr>
        <p:spPr/>
        <p:txBody>
          <a:bodyPr/>
          <a:lstStyle/>
          <a:p>
            <a:fld id="{45B9B7AE-3C3C-42C9-891A-E1F29E19662A}" type="slidenum">
              <a:rPr lang="en-US" smtClean="0"/>
              <a:t>1</a:t>
            </a:fld>
            <a:endParaRPr lang="en-US"/>
          </a:p>
        </p:txBody>
      </p:sp>
    </p:spTree>
    <p:extLst>
      <p:ext uri="{BB962C8B-B14F-4D97-AF65-F5344CB8AC3E}">
        <p14:creationId xmlns:p14="http://schemas.microsoft.com/office/powerpoint/2010/main" val="1881488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a:spcAft>
                <a:spcPts val="1200"/>
              </a:spcAft>
            </a:pPr>
            <a:r>
              <a:rPr lang="en-US">
                <a:cs typeface="Calibri"/>
              </a:rPr>
              <a:t>Eligible trainees </a:t>
            </a:r>
          </a:p>
          <a:p>
            <a:pPr marL="171450" indent="-171450">
              <a:spcAft>
                <a:spcPts val="1200"/>
              </a:spcAft>
              <a:buFont typeface="Arial"/>
              <a:buChar char="•"/>
            </a:pPr>
            <a:r>
              <a:rPr lang="en-US"/>
              <a:t>Must work primarily in Michigan, and for whom the employer pays all applicable taxes to the State of Michigan, regardless of where the employee lives. </a:t>
            </a:r>
            <a:endParaRPr lang="en-US">
              <a:cs typeface="Calibri"/>
            </a:endParaRPr>
          </a:p>
          <a:p>
            <a:pPr marL="171450" indent="-171450">
              <a:spcAft>
                <a:spcPts val="1200"/>
              </a:spcAft>
              <a:buFont typeface="Wingdings,Sans-Serif"/>
              <a:buChar char="§"/>
            </a:pPr>
            <a:r>
              <a:rPr lang="en-US"/>
              <a:t>Must be 18 years or older </a:t>
            </a:r>
            <a:endParaRPr lang="en-US">
              <a:cs typeface="Calibri"/>
            </a:endParaRPr>
          </a:p>
          <a:p>
            <a:pPr marL="171450" indent="-171450">
              <a:spcAft>
                <a:spcPts val="1200"/>
              </a:spcAft>
              <a:buFont typeface="Wingdings,Sans-Serif"/>
              <a:buChar char="§"/>
            </a:pPr>
            <a:r>
              <a:rPr lang="en-US"/>
              <a:t>Permanent, Full-time employees – full time is defined as at least 32 hours per week under this program</a:t>
            </a:r>
            <a:endParaRPr lang="en-US">
              <a:cs typeface="Calibri"/>
            </a:endParaRPr>
          </a:p>
          <a:p>
            <a:pPr marL="171450" indent="-171450">
              <a:spcAft>
                <a:spcPts val="1200"/>
              </a:spcAft>
              <a:buFont typeface="Arial"/>
              <a:buChar char="•"/>
            </a:pPr>
            <a:r>
              <a:rPr lang="en-US"/>
              <a:t>Trainees must be U.S. citizens or legally authorized to work in the U.S. </a:t>
            </a:r>
          </a:p>
          <a:p>
            <a:pPr marL="171450" marR="0" lvl="0" indent="-171450" algn="l" defTabSz="914400" rtl="0" eaLnBrk="1" fontAlgn="auto" latinLnBrk="0" hangingPunct="1">
              <a:lnSpc>
                <a:spcPct val="100000"/>
              </a:lnSpc>
              <a:spcBef>
                <a:spcPts val="0"/>
              </a:spcBef>
              <a:spcAft>
                <a:spcPts val="1200"/>
              </a:spcAft>
              <a:buClrTx/>
              <a:buSzTx/>
              <a:buFont typeface="Arial"/>
              <a:buChar char="•"/>
              <a:tabLst/>
              <a:defRPr/>
            </a:pPr>
            <a:r>
              <a:rPr lang="en-US"/>
              <a:t>NOTE: Interns, seasonal and temporary employees are ineligible</a:t>
            </a:r>
            <a:endParaRPr lang="en-US">
              <a:cs typeface="Calibri"/>
            </a:endParaRPr>
          </a:p>
          <a:p>
            <a:pPr marL="171450" indent="-171450">
              <a:spcAft>
                <a:spcPts val="1200"/>
              </a:spcAft>
              <a:buFont typeface="Wingdings,Sans-Serif"/>
              <a:buChar char="§"/>
            </a:pPr>
            <a:endParaRPr lang="en-US" b="0">
              <a:cs typeface="Calibri"/>
            </a:endParaRPr>
          </a:p>
          <a:p>
            <a:pPr marL="0" lvl="1">
              <a:spcAft>
                <a:spcPts val="1200"/>
              </a:spcAft>
            </a:pPr>
            <a:r>
              <a:rPr lang="en-US" b="0">
                <a:cs typeface="Calibri"/>
              </a:rPr>
              <a:t>Individuals</a:t>
            </a:r>
            <a:r>
              <a:rPr lang="en-US" b="0"/>
              <a:t> working through a temporary staffing agency or on contract with a Form 1099, that will be hired in as a permanent employee, must be increasing their job responsibilities or learning a new job to qualify.  </a:t>
            </a:r>
            <a:endParaRPr lang="en-US" b="0">
              <a:cs typeface="Calibri"/>
            </a:endParaRPr>
          </a:p>
          <a:p>
            <a:pPr marL="171450" indent="-171450">
              <a:spcAft>
                <a:spcPts val="1200"/>
              </a:spcAft>
              <a:buFont typeface="Wingdings,Sans-Serif"/>
              <a:buChar char="§"/>
            </a:pPr>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fld id="{45B9B7AE-3C3C-42C9-891A-E1F29E19662A}" type="slidenum">
              <a:rPr lang="en-US" smtClean="0"/>
              <a:t>10</a:t>
            </a:fld>
            <a:endParaRPr lang="en-US"/>
          </a:p>
        </p:txBody>
      </p:sp>
    </p:spTree>
    <p:extLst>
      <p:ext uri="{BB962C8B-B14F-4D97-AF65-F5344CB8AC3E}">
        <p14:creationId xmlns:p14="http://schemas.microsoft.com/office/powerpoint/2010/main" val="131330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cs typeface="Calibri"/>
              </a:rPr>
              <a:t>We have discussed employer and trainee eligibility. Now we will go over the training details. </a:t>
            </a:r>
            <a:endParaRPr lang="en-US" b="1">
              <a:cs typeface="Calibri"/>
            </a:endParaRPr>
          </a:p>
        </p:txBody>
      </p:sp>
      <p:sp>
        <p:nvSpPr>
          <p:cNvPr id="4" name="Slide Number Placeholder 3"/>
          <p:cNvSpPr>
            <a:spLocks noGrp="1"/>
          </p:cNvSpPr>
          <p:nvPr>
            <p:ph type="sldNum" sz="quarter" idx="10"/>
          </p:nvPr>
        </p:nvSpPr>
        <p:spPr/>
        <p:txBody>
          <a:bodyPr/>
          <a:lstStyle/>
          <a:p>
            <a:fld id="{45B9B7AE-3C3C-42C9-891A-E1F29E19662A}" type="slidenum">
              <a:rPr lang="en-US" smtClean="0"/>
              <a:t>11</a:t>
            </a:fld>
            <a:endParaRPr lang="en-US"/>
          </a:p>
        </p:txBody>
      </p:sp>
    </p:spTree>
    <p:extLst>
      <p:ext uri="{BB962C8B-B14F-4D97-AF65-F5344CB8AC3E}">
        <p14:creationId xmlns:p14="http://schemas.microsoft.com/office/powerpoint/2010/main" val="408642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a:defRPr/>
            </a:pPr>
            <a:r>
              <a:rPr lang="en-US"/>
              <a:t>There are three main buckets of training eligible for Going PRO Talent Fund. The allowable reimbursement amounts are:</a:t>
            </a:r>
          </a:p>
          <a:p>
            <a:pPr>
              <a:defRPr/>
            </a:pPr>
            <a:r>
              <a:rPr lang="en-US">
                <a:cs typeface="Calibri"/>
              </a:rPr>
              <a:t>Classroom training up to $2,000 per person</a:t>
            </a:r>
            <a:endParaRPr lang="en-US"/>
          </a:p>
          <a:p>
            <a:pPr>
              <a:defRPr/>
            </a:pPr>
            <a:r>
              <a:rPr lang="en-US">
                <a:cs typeface="Calibri"/>
              </a:rPr>
              <a:t>On-the-Job Training up to $2,000 per person </a:t>
            </a:r>
          </a:p>
          <a:p>
            <a:pPr>
              <a:defRPr/>
            </a:pPr>
            <a:r>
              <a:rPr lang="en-US">
                <a:cs typeface="Calibri"/>
              </a:rPr>
              <a:t>U.S. DOL Registered Apprenticeship up to $3,500 per person</a:t>
            </a:r>
            <a:endParaRPr lang="en-US"/>
          </a:p>
          <a:p>
            <a:pPr>
              <a:defRPr/>
            </a:pPr>
            <a:r>
              <a:rPr lang="en-US"/>
              <a:t>We will go into detail on each of these in a moment. </a:t>
            </a:r>
          </a:p>
          <a:p>
            <a:pPr>
              <a:defRPr/>
            </a:pPr>
            <a:endParaRPr lang="en-US">
              <a:cs typeface="Calibri"/>
            </a:endParaRPr>
          </a:p>
          <a:p>
            <a:pPr>
              <a:defRPr/>
            </a:pPr>
            <a:endParaRPr lang="en-US">
              <a:cs typeface="Calibri"/>
            </a:endParaRPr>
          </a:p>
          <a:p>
            <a:pPr>
              <a:buFont typeface="Arial" panose="020B0604020202020204" pitchFamily="34" charset="0"/>
              <a:buChar char="•"/>
              <a:defRPr/>
            </a:pPr>
            <a:endParaRPr lang="en-US"/>
          </a:p>
          <a:p>
            <a:pPr>
              <a:buFont typeface="Arial" panose="020B0604020202020204" pitchFamily="34" charset="0"/>
              <a:buChar char="•"/>
              <a:defRPr/>
            </a:pPr>
            <a:endParaRPr lang="en-US">
              <a:cs typeface="Calibri"/>
            </a:endParaRPr>
          </a:p>
        </p:txBody>
      </p:sp>
      <p:sp>
        <p:nvSpPr>
          <p:cNvPr id="4" name="Slide Number Placeholder 3"/>
          <p:cNvSpPr>
            <a:spLocks noGrp="1"/>
          </p:cNvSpPr>
          <p:nvPr>
            <p:ph type="sldNum" sz="quarter" idx="10"/>
          </p:nvPr>
        </p:nvSpPr>
        <p:spPr/>
        <p:txBody>
          <a:bodyPr/>
          <a:lstStyle/>
          <a:p>
            <a:fld id="{45B9B7AE-3C3C-42C9-891A-E1F29E19662A}" type="slidenum">
              <a:rPr lang="en-US" smtClean="0"/>
              <a:t>12</a:t>
            </a:fld>
            <a:endParaRPr lang="en-US"/>
          </a:p>
        </p:txBody>
      </p:sp>
    </p:spTree>
    <p:extLst>
      <p:ext uri="{BB962C8B-B14F-4D97-AF65-F5344CB8AC3E}">
        <p14:creationId xmlns:p14="http://schemas.microsoft.com/office/powerpoint/2010/main" val="3078733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fontAlgn="base"/>
            <a:r>
              <a:rPr lang="en-US"/>
              <a:t> As it continues to be difficult to find skilled talent to fill jobs, in previous years, the state has included extra incentive dollars to reimburse employers for hiring and training certain target populations.  The target populations for 2024 include Veteran, Active Military Reservist, Older Worker, Justice Involved Citizen, Individual with a Disability, Public Assistance Recipient, and High school diploma or equivalency.  </a:t>
            </a:r>
            <a:endParaRPr lang="en-US">
              <a:cs typeface="Calibri"/>
            </a:endParaRPr>
          </a:p>
          <a:p>
            <a:endParaRPr lang="en-US"/>
          </a:p>
        </p:txBody>
      </p:sp>
      <p:sp>
        <p:nvSpPr>
          <p:cNvPr id="4" name="Slide Number Placeholder 3"/>
          <p:cNvSpPr>
            <a:spLocks noGrp="1"/>
          </p:cNvSpPr>
          <p:nvPr>
            <p:ph type="sldNum" sz="quarter" idx="10"/>
          </p:nvPr>
        </p:nvSpPr>
        <p:spPr/>
        <p:txBody>
          <a:bodyPr/>
          <a:lstStyle/>
          <a:p>
            <a:fld id="{45B9B7AE-3C3C-42C9-891A-E1F29E19662A}" type="slidenum">
              <a:rPr lang="en-US" smtClean="0"/>
              <a:t>13</a:t>
            </a:fld>
            <a:endParaRPr lang="en-US"/>
          </a:p>
        </p:txBody>
      </p:sp>
    </p:spTree>
    <p:extLst>
      <p:ext uri="{BB962C8B-B14F-4D97-AF65-F5344CB8AC3E}">
        <p14:creationId xmlns:p14="http://schemas.microsoft.com/office/powerpoint/2010/main" val="3642967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endParaRPr lang="en-US" sz="1200" b="1" u="none" strike="noStrike">
              <a:solidFill>
                <a:srgbClr val="53585F"/>
              </a:solidFill>
              <a:effectLst/>
            </a:endParaRPr>
          </a:p>
          <a:p>
            <a:pPr fontAlgn="base">
              <a:buFont typeface="Arial" panose="020B0604020202020204" pitchFamily="34" charset="0"/>
              <a:buChar char="•"/>
            </a:pPr>
            <a:r>
              <a:rPr lang="en-US" sz="1200" b="0" u="none" strike="noStrike">
                <a:solidFill>
                  <a:srgbClr val="53585F"/>
                </a:solidFill>
                <a:effectLst/>
              </a:rPr>
              <a:t>New employees only </a:t>
            </a:r>
            <a:r>
              <a:rPr lang="en-US" sz="1200" b="0" i="0" u="none" strike="noStrike">
                <a:solidFill>
                  <a:srgbClr val="53585F"/>
                </a:solidFill>
                <a:effectLst/>
              </a:rPr>
              <a:t>are eligible for the $500 Veteran, Active Military Reservist, Older Worker, </a:t>
            </a:r>
            <a:r>
              <a:rPr lang="en-US"/>
              <a:t>Justice Involved</a:t>
            </a:r>
            <a:r>
              <a:rPr lang="en-US" b="0" i="0" u="none" strike="noStrike">
                <a:effectLst/>
              </a:rPr>
              <a:t> Citizen</a:t>
            </a:r>
            <a:r>
              <a:rPr lang="en-US" sz="1200" b="0" i="0" u="none" strike="noStrike">
                <a:solidFill>
                  <a:srgbClr val="53585F"/>
                </a:solidFill>
                <a:effectLst/>
              </a:rPr>
              <a:t>, Individual With Disability (IWD), and Public Assistance Recipient incentives</a:t>
            </a:r>
            <a:r>
              <a:rPr lang="en-US" sz="1200" b="0" i="0">
                <a:solidFill>
                  <a:srgbClr val="FFFFFF"/>
                </a:solidFill>
                <a:effectLst/>
              </a:rPr>
              <a:t>​</a:t>
            </a:r>
            <a:endParaRPr lang="en-US" sz="1200" b="0" i="0">
              <a:solidFill>
                <a:srgbClr val="FFFFFF"/>
              </a:solidFill>
              <a:effectLst/>
              <a:cs typeface="Calibri"/>
            </a:endParaRPr>
          </a:p>
          <a:p>
            <a:pPr algn="l" rtl="0" fontAlgn="base">
              <a:buFont typeface="Arial" panose="020B0604020202020204" pitchFamily="34" charset="0"/>
              <a:buChar char="•"/>
            </a:pPr>
            <a:r>
              <a:rPr lang="en-US" sz="1200" b="0" u="none" strike="noStrike">
                <a:solidFill>
                  <a:srgbClr val="53585F"/>
                </a:solidFill>
                <a:effectLst/>
              </a:rPr>
              <a:t>New and incumbent employees </a:t>
            </a:r>
            <a:r>
              <a:rPr lang="en-US" sz="1200" b="0" i="0" u="none" strike="noStrike">
                <a:solidFill>
                  <a:srgbClr val="53585F"/>
                </a:solidFill>
                <a:effectLst/>
              </a:rPr>
              <a:t>are eligible for the $1,000 High School Diploma/Equivalency incentive</a:t>
            </a:r>
            <a:endParaRPr lang="en-US" sz="1200" b="0" i="0">
              <a:solidFill>
                <a:srgbClr val="FFFFFF"/>
              </a:solidFill>
              <a:effectLst/>
            </a:endParaRPr>
          </a:p>
          <a:p>
            <a:pPr marL="0" indent="0">
              <a:buFont typeface="Arial,Sans-Serif" panose="020B0604020202020204" pitchFamily="34" charset="0"/>
              <a:buNone/>
              <a:defRPr/>
            </a:pPr>
            <a:endParaRPr lang="en-US">
              <a:cs typeface="Calibri"/>
            </a:endParaRPr>
          </a:p>
          <a:p>
            <a:endParaRPr lang="en-US"/>
          </a:p>
        </p:txBody>
      </p:sp>
      <p:sp>
        <p:nvSpPr>
          <p:cNvPr id="4" name="Slide Number Placeholder 3"/>
          <p:cNvSpPr>
            <a:spLocks noGrp="1"/>
          </p:cNvSpPr>
          <p:nvPr>
            <p:ph type="sldNum" sz="quarter" idx="10"/>
          </p:nvPr>
        </p:nvSpPr>
        <p:spPr/>
        <p:txBody>
          <a:bodyPr/>
          <a:lstStyle/>
          <a:p>
            <a:fld id="{45B9B7AE-3C3C-42C9-891A-E1F29E19662A}" type="slidenum">
              <a:rPr lang="en-US" smtClean="0"/>
              <a:t>14</a:t>
            </a:fld>
            <a:endParaRPr lang="en-US"/>
          </a:p>
        </p:txBody>
      </p:sp>
    </p:spTree>
    <p:extLst>
      <p:ext uri="{BB962C8B-B14F-4D97-AF65-F5344CB8AC3E}">
        <p14:creationId xmlns:p14="http://schemas.microsoft.com/office/powerpoint/2010/main" val="4129114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cs typeface="Calibri"/>
              </a:rPr>
              <a:t>Let’s dive into each of the three buckets of training</a:t>
            </a:r>
          </a:p>
          <a:p>
            <a:pPr marL="171450" indent="-171450">
              <a:buFont typeface="Arial" panose="020B0604020202020204" pitchFamily="34" charset="0"/>
              <a:buChar char="•"/>
            </a:pPr>
            <a:r>
              <a:rPr lang="en-US">
                <a:cs typeface="Calibri"/>
              </a:rPr>
              <a:t>Classroom training can be used for existing or new employees</a:t>
            </a:r>
          </a:p>
          <a:p>
            <a:pPr marL="171450" indent="-171450">
              <a:buFont typeface="Arial" panose="020B0604020202020204" pitchFamily="34" charset="0"/>
              <a:buChar char="•"/>
            </a:pPr>
            <a:r>
              <a:rPr lang="en-US">
                <a:cs typeface="Calibri"/>
              </a:rPr>
              <a:t>The reimbursement amount is up to $2,000 per person</a:t>
            </a:r>
            <a:endParaRPr lang="en-US"/>
          </a:p>
          <a:p>
            <a:pPr marL="171450" indent="-171450">
              <a:buFont typeface="Arial" panose="020B0604020202020204" pitchFamily="34" charset="0"/>
              <a:buChar char="•"/>
            </a:pPr>
            <a:r>
              <a:rPr lang="en-US"/>
              <a:t>All training must expand and improve an employee’s skills and develop their opportunities for growth or promotion within the company</a:t>
            </a:r>
            <a:endParaRPr lang="en-US">
              <a:cs typeface="Calibri"/>
            </a:endParaRPr>
          </a:p>
          <a:p>
            <a:pPr marL="171450" indent="-171450">
              <a:buFont typeface="Arial" panose="020B0604020202020204" pitchFamily="34" charset="0"/>
              <a:buChar char="•"/>
            </a:pPr>
            <a:r>
              <a:rPr lang="en-US"/>
              <a:t>Classroom training must lead to a credential for a skill that is transferable and recognized by the industry</a:t>
            </a:r>
            <a:endParaRPr lang="en-US">
              <a:cs typeface="Calibri"/>
            </a:endParaRPr>
          </a:p>
          <a:p>
            <a:pPr marL="171450" indent="-171450">
              <a:buFont typeface="Arial"/>
              <a:buChar char="•"/>
            </a:pPr>
            <a:r>
              <a:rPr lang="en-US"/>
              <a:t>A </a:t>
            </a:r>
            <a:r>
              <a:rPr lang="en-US" b="0"/>
              <a:t>Credential i</a:t>
            </a:r>
            <a:r>
              <a:rPr lang="en-US"/>
              <a:t>s defined as a: Certificate of Completion, Certification, license, or College Credit</a:t>
            </a:r>
          </a:p>
          <a:p>
            <a:pPr marL="171450" indent="-171450">
              <a:buFont typeface="Arial"/>
              <a:buChar char="•"/>
            </a:pPr>
            <a:r>
              <a:rPr lang="en-US"/>
              <a:t>Training duration should be short-term in nature</a:t>
            </a:r>
            <a:endParaRPr lang="en-US">
              <a:cs typeface="Calibri"/>
            </a:endParaRPr>
          </a:p>
          <a:p>
            <a:pPr marL="171450" indent="-171450">
              <a:buFont typeface="Arial" panose="020B0604020202020204" pitchFamily="34" charset="0"/>
              <a:buChar char="•"/>
            </a:pPr>
            <a:r>
              <a:rPr lang="en-US"/>
              <a:t>Training may not occur prior to the awarded training period</a:t>
            </a:r>
            <a:endParaRPr lang="en-US">
              <a:cs typeface="Calibri"/>
            </a:endParaRPr>
          </a:p>
          <a:p>
            <a:endParaRPr lang="en-US"/>
          </a:p>
        </p:txBody>
      </p:sp>
      <p:sp>
        <p:nvSpPr>
          <p:cNvPr id="4" name="Slide Number Placeholder 3"/>
          <p:cNvSpPr>
            <a:spLocks noGrp="1"/>
          </p:cNvSpPr>
          <p:nvPr>
            <p:ph type="sldNum" sz="quarter" idx="10"/>
          </p:nvPr>
        </p:nvSpPr>
        <p:spPr/>
        <p:txBody>
          <a:bodyPr/>
          <a:lstStyle/>
          <a:p>
            <a:fld id="{45B9B7AE-3C3C-42C9-891A-E1F29E19662A}" type="slidenum">
              <a:rPr lang="en-US" smtClean="0"/>
              <a:t>15</a:t>
            </a:fld>
            <a:endParaRPr lang="en-US"/>
          </a:p>
        </p:txBody>
      </p:sp>
    </p:spTree>
    <p:extLst>
      <p:ext uri="{BB962C8B-B14F-4D97-AF65-F5344CB8AC3E}">
        <p14:creationId xmlns:p14="http://schemas.microsoft.com/office/powerpoint/2010/main" val="4277755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Online classroom training is allowable under certain conditions</a:t>
            </a:r>
          </a:p>
          <a:p>
            <a:pPr marL="342900" lvl="1" indent="-342900">
              <a:spcAft>
                <a:spcPts val="1200"/>
              </a:spcAft>
              <a:buFont typeface="Arial,Sans-Serif"/>
              <a:buChar char="•"/>
            </a:pPr>
            <a:r>
              <a:rPr lang="en-US"/>
              <a:t>The Course must be of high quality </a:t>
            </a:r>
            <a:endParaRPr lang="en-US">
              <a:cs typeface="Calibri"/>
            </a:endParaRPr>
          </a:p>
          <a:p>
            <a:pPr marL="342900" lvl="1" indent="-342900">
              <a:spcAft>
                <a:spcPts val="1200"/>
              </a:spcAft>
              <a:buFont typeface="Arial,Sans-Serif"/>
              <a:buChar char="•"/>
            </a:pPr>
            <a:r>
              <a:rPr lang="en-US"/>
              <a:t>Online training must be live and instructor-led </a:t>
            </a:r>
            <a:endParaRPr lang="en-US">
              <a:cs typeface="Calibri"/>
            </a:endParaRPr>
          </a:p>
          <a:p>
            <a:pPr marL="685800" lvl="2" indent="-342900">
              <a:spcAft>
                <a:spcPts val="1200"/>
              </a:spcAft>
              <a:buFont typeface="Courier New,monospace"/>
              <a:buChar char="o"/>
            </a:pPr>
            <a:r>
              <a:rPr lang="en-US"/>
              <a:t>recorded learning at the trainee’s own pace is ineligible</a:t>
            </a:r>
            <a:endParaRPr lang="en-US">
              <a:cs typeface="Calibri"/>
            </a:endParaRPr>
          </a:p>
          <a:p>
            <a:pPr marL="342900" lvl="1" indent="-342900">
              <a:spcAft>
                <a:spcPts val="1200"/>
              </a:spcAft>
              <a:buFont typeface="Arial,Sans-Serif"/>
              <a:buChar char="•"/>
            </a:pPr>
            <a:r>
              <a:rPr lang="en-US"/>
              <a:t>A Hybrid course that is both modularized and live instructor led is allowable</a:t>
            </a:r>
            <a:endParaRPr lang="en-US" b="1">
              <a:cs typeface="Calibri"/>
            </a:endParaRPr>
          </a:p>
          <a:p>
            <a:pPr marL="342900" lvl="1" indent="-342900">
              <a:spcAft>
                <a:spcPts val="1200"/>
              </a:spcAft>
              <a:buFont typeface="Arial,Sans-Serif"/>
              <a:buChar char="•"/>
            </a:pPr>
            <a:endParaRPr lang="en-US">
              <a:cs typeface="Calibri"/>
            </a:endParaRPr>
          </a:p>
          <a:p>
            <a:endParaRPr lang="en-US">
              <a:cs typeface="Calibri"/>
            </a:endParaRPr>
          </a:p>
          <a:p>
            <a:pPr marL="171450" indent="-171450">
              <a:buFont typeface="Arial" panose="020B0604020202020204" pitchFamily="34" charset="0"/>
              <a:buChar char="•"/>
            </a:pPr>
            <a:endParaRPr lang="en-US">
              <a:cs typeface="Calibri"/>
            </a:endParaRPr>
          </a:p>
        </p:txBody>
      </p:sp>
      <p:sp>
        <p:nvSpPr>
          <p:cNvPr id="4" name="Slide Number Placeholder 3"/>
          <p:cNvSpPr>
            <a:spLocks noGrp="1"/>
          </p:cNvSpPr>
          <p:nvPr>
            <p:ph type="sldNum" sz="quarter" idx="10"/>
          </p:nvPr>
        </p:nvSpPr>
        <p:spPr/>
        <p:txBody>
          <a:bodyPr/>
          <a:lstStyle/>
          <a:p>
            <a:fld id="{45B9B7AE-3C3C-42C9-891A-E1F29E19662A}" type="slidenum">
              <a:rPr lang="en-US" smtClean="0"/>
              <a:t>16</a:t>
            </a:fld>
            <a:endParaRPr lang="en-US"/>
          </a:p>
        </p:txBody>
      </p:sp>
    </p:spTree>
    <p:extLst>
      <p:ext uri="{BB962C8B-B14F-4D97-AF65-F5344CB8AC3E}">
        <p14:creationId xmlns:p14="http://schemas.microsoft.com/office/powerpoint/2010/main" val="824412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 Each year the list of eligible and ineligible training is reviewed by the state and amended, based on demand and available resources. On the screen is a list of eligible trainings for the 2024 program year. </a:t>
            </a:r>
            <a:endParaRPr lang="en-US">
              <a:cs typeface="Calibri"/>
            </a:endParaRPr>
          </a:p>
        </p:txBody>
      </p:sp>
      <p:sp>
        <p:nvSpPr>
          <p:cNvPr id="4" name="Slide Number Placeholder 3"/>
          <p:cNvSpPr>
            <a:spLocks noGrp="1"/>
          </p:cNvSpPr>
          <p:nvPr>
            <p:ph type="sldNum" sz="quarter" idx="10"/>
          </p:nvPr>
        </p:nvSpPr>
        <p:spPr/>
        <p:txBody>
          <a:bodyPr/>
          <a:lstStyle/>
          <a:p>
            <a:fld id="{45B9B7AE-3C3C-42C9-891A-E1F29E19662A}" type="slidenum">
              <a:rPr lang="en-US" smtClean="0"/>
              <a:t>17</a:t>
            </a:fld>
            <a:endParaRPr lang="en-US"/>
          </a:p>
        </p:txBody>
      </p:sp>
    </p:spTree>
    <p:extLst>
      <p:ext uri="{BB962C8B-B14F-4D97-AF65-F5344CB8AC3E}">
        <p14:creationId xmlns:p14="http://schemas.microsoft.com/office/powerpoint/2010/main" val="380463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cs typeface="Calibri"/>
              </a:rPr>
              <a:t>Again, the ineligible training examples you see on the screen are highlights for the 2024 program year.</a:t>
            </a:r>
            <a:endParaRPr lang="en-US"/>
          </a:p>
          <a:p>
            <a:r>
              <a:rPr lang="en-US">
                <a:cs typeface="Calibri"/>
              </a:rPr>
              <a:t>Some examples of ineligible trainings that are popular with the employers we meet with are:</a:t>
            </a:r>
            <a:endParaRPr lang="en-US"/>
          </a:p>
          <a:p>
            <a:pPr marL="171450" indent="-171450">
              <a:spcAft>
                <a:spcPts val="1200"/>
              </a:spcAft>
              <a:buFont typeface="Wingdings,Sans-Serif"/>
              <a:buChar char="§"/>
            </a:pPr>
            <a:r>
              <a:rPr lang="en-US"/>
              <a:t>Soft Skills such as coaching/mentoring, communication, customer service, public speaking, teamwork, and time management as well as Human Resources training</a:t>
            </a:r>
            <a:endParaRPr lang="en-US">
              <a:cs typeface="Calibri"/>
            </a:endParaRPr>
          </a:p>
          <a:p>
            <a:pPr marL="0" indent="0">
              <a:spcAft>
                <a:spcPts val="1200"/>
              </a:spcAft>
              <a:buFont typeface="Wingdings,Sans-Serif"/>
              <a:buNone/>
            </a:pPr>
            <a:endParaRPr lang="en-US"/>
          </a:p>
          <a:p>
            <a:pPr marL="0" indent="0">
              <a:spcAft>
                <a:spcPts val="1200"/>
              </a:spcAft>
              <a:buFont typeface="Wingdings,Sans-Serif"/>
              <a:buNone/>
            </a:pPr>
            <a:r>
              <a:rPr lang="en-US"/>
              <a:t>Additionally, Seminars, conferences, and workshops will be considered on a case-by-case basis in consideration of the course syllabus, material, and outcomes</a:t>
            </a:r>
            <a:endParaRPr lang="en-US">
              <a:cs typeface="Calibri"/>
            </a:endParaRPr>
          </a:p>
          <a:p>
            <a:pPr marL="171450" indent="-171450">
              <a:spcAft>
                <a:spcPts val="1200"/>
              </a:spcAft>
              <a:buFont typeface="Wingdings,Sans-Serif"/>
              <a:buChar char="§"/>
            </a:pPr>
            <a:endParaRPr lang="en-US">
              <a:cs typeface="Calibri"/>
            </a:endParaRPr>
          </a:p>
          <a:p>
            <a:pPr>
              <a:spcAft>
                <a:spcPts val="1200"/>
              </a:spcAft>
            </a:pPr>
            <a:r>
              <a:rPr lang="en-US"/>
              <a:t>Another important item to note is that introductory or overview training for LEAN and Microsoft office, as well as basic safety overviews, and trainings typically associated with the normal cost of doing business are not eligible. </a:t>
            </a:r>
            <a:endParaRPr lang="en-US">
              <a:cs typeface="Calibri"/>
            </a:endParaRPr>
          </a:p>
          <a:p>
            <a:pPr>
              <a:spcAft>
                <a:spcPts val="1200"/>
              </a:spcAft>
            </a:pPr>
            <a:endParaRPr lang="en-US">
              <a:cs typeface="Calibri"/>
            </a:endParaRPr>
          </a:p>
          <a:p>
            <a:pPr marL="171450" indent="-171450">
              <a:spcAft>
                <a:spcPts val="1200"/>
              </a:spcAft>
              <a:buFont typeface="Wingdings,Sans-Serif"/>
              <a:buChar char="§"/>
            </a:pPr>
            <a:endParaRPr lang="en-US">
              <a:cs typeface="Calibri"/>
            </a:endParaRPr>
          </a:p>
        </p:txBody>
      </p:sp>
      <p:sp>
        <p:nvSpPr>
          <p:cNvPr id="4" name="Slide Number Placeholder 3"/>
          <p:cNvSpPr>
            <a:spLocks noGrp="1"/>
          </p:cNvSpPr>
          <p:nvPr>
            <p:ph type="sldNum" sz="quarter" idx="10"/>
          </p:nvPr>
        </p:nvSpPr>
        <p:spPr/>
        <p:txBody>
          <a:bodyPr/>
          <a:lstStyle/>
          <a:p>
            <a:fld id="{45B9B7AE-3C3C-42C9-891A-E1F29E19662A}" type="slidenum">
              <a:rPr lang="en-US" smtClean="0"/>
              <a:t>18</a:t>
            </a:fld>
            <a:endParaRPr lang="en-US"/>
          </a:p>
        </p:txBody>
      </p:sp>
    </p:spTree>
    <p:extLst>
      <p:ext uri="{BB962C8B-B14F-4D97-AF65-F5344CB8AC3E}">
        <p14:creationId xmlns:p14="http://schemas.microsoft.com/office/powerpoint/2010/main" val="28700947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1200"/>
              </a:spcAft>
              <a:buClrTx/>
              <a:buSzTx/>
              <a:buFont typeface="Arial"/>
              <a:buChar char="•"/>
              <a:tabLst/>
              <a:defRPr/>
            </a:pPr>
            <a:r>
              <a:rPr lang="en-US" sz="1200" b="0">
                <a:solidFill>
                  <a:srgbClr val="535353"/>
                </a:solidFill>
                <a:latin typeface="+mn-lt"/>
                <a:cs typeface="Calibri"/>
              </a:rPr>
              <a:t>For new employee training, you have a few options that are eligible for reimbursement. </a:t>
            </a:r>
          </a:p>
          <a:p>
            <a:pPr marL="171450" indent="-171450">
              <a:spcAft>
                <a:spcPts val="1200"/>
              </a:spcAft>
              <a:buFont typeface="Arial"/>
              <a:buChar char="•"/>
              <a:defRPr/>
            </a:pPr>
            <a:r>
              <a:rPr lang="en-US" sz="1200" b="0">
                <a:solidFill>
                  <a:srgbClr val="535353"/>
                </a:solidFill>
                <a:latin typeface="+mn-lt"/>
                <a:cs typeface="Calibri"/>
              </a:rPr>
              <a:t>A new employee receiving </a:t>
            </a:r>
            <a:r>
              <a:rPr lang="en-US">
                <a:solidFill>
                  <a:srgbClr val="535353"/>
                </a:solidFill>
                <a:cs typeface="Calibri"/>
              </a:rPr>
              <a:t>only classroom</a:t>
            </a:r>
            <a:r>
              <a:rPr lang="en-US" sz="1200" b="0">
                <a:solidFill>
                  <a:srgbClr val="535353"/>
                </a:solidFill>
                <a:latin typeface="+mn-lt"/>
                <a:cs typeface="Calibri"/>
              </a:rPr>
              <a:t> training</a:t>
            </a:r>
            <a:r>
              <a:rPr lang="en-US" sz="1200">
                <a:solidFill>
                  <a:srgbClr val="535353"/>
                </a:solidFill>
                <a:latin typeface="+mn-lt"/>
                <a:cs typeface="Calibri"/>
              </a:rPr>
              <a:t> </a:t>
            </a:r>
            <a:r>
              <a:rPr lang="en-US" sz="1200" u="sng">
                <a:solidFill>
                  <a:srgbClr val="535353"/>
                </a:solidFill>
                <a:latin typeface="+mn-lt"/>
                <a:cs typeface="Calibri"/>
              </a:rPr>
              <a:t>is</a:t>
            </a:r>
            <a:r>
              <a:rPr lang="en-US" sz="1200" b="0">
                <a:solidFill>
                  <a:srgbClr val="535353"/>
                </a:solidFill>
                <a:latin typeface="+mn-lt"/>
                <a:cs typeface="Calibri"/>
              </a:rPr>
              <a:t> allowable and eligible for reimbursement up to $2,000 per person. </a:t>
            </a:r>
            <a:endParaRPr lang="en-US" sz="1200">
              <a:solidFill>
                <a:srgbClr val="535353"/>
              </a:solidFill>
              <a:latin typeface="+mn-lt"/>
            </a:endParaRPr>
          </a:p>
          <a:p>
            <a:pPr marL="171450" indent="-171450">
              <a:spcAft>
                <a:spcPts val="1200"/>
              </a:spcAft>
              <a:buFont typeface="Arial"/>
              <a:buChar char="•"/>
            </a:pPr>
            <a:r>
              <a:rPr lang="en-US" sz="1200" b="0">
                <a:solidFill>
                  <a:srgbClr val="535353"/>
                </a:solidFill>
                <a:latin typeface="+mn-lt"/>
              </a:rPr>
              <a:t>A new employee receiving </a:t>
            </a:r>
            <a:r>
              <a:rPr lang="en-US">
                <a:solidFill>
                  <a:srgbClr val="535353"/>
                </a:solidFill>
              </a:rPr>
              <a:t>only on-the-job</a:t>
            </a:r>
            <a:r>
              <a:rPr lang="en-US" sz="1200" b="0">
                <a:solidFill>
                  <a:srgbClr val="535353"/>
                </a:solidFill>
                <a:latin typeface="+mn-lt"/>
              </a:rPr>
              <a:t> training </a:t>
            </a:r>
            <a:r>
              <a:rPr lang="en-US" sz="1200" b="0">
                <a:solidFill>
                  <a:srgbClr val="535353"/>
                </a:solidFill>
                <a:latin typeface="+mn-lt"/>
                <a:ea typeface="+mj-lt"/>
                <a:cs typeface="+mj-lt"/>
              </a:rPr>
              <a:t>(OJT)</a:t>
            </a:r>
            <a:r>
              <a:rPr lang="en-US" sz="1200" b="0">
                <a:solidFill>
                  <a:srgbClr val="535353"/>
                </a:solidFill>
                <a:latin typeface="+mn-lt"/>
              </a:rPr>
              <a:t> </a:t>
            </a:r>
            <a:r>
              <a:rPr lang="en-US" sz="1200" u="sng">
                <a:solidFill>
                  <a:srgbClr val="535353"/>
                </a:solidFill>
                <a:latin typeface="+mn-lt"/>
              </a:rPr>
              <a:t>is</a:t>
            </a:r>
            <a:r>
              <a:rPr lang="en-US">
                <a:solidFill>
                  <a:srgbClr val="535353"/>
                </a:solidFill>
              </a:rPr>
              <a:t> also allowable</a:t>
            </a:r>
            <a:r>
              <a:rPr lang="en-US" sz="1200" b="0">
                <a:solidFill>
                  <a:srgbClr val="535353"/>
                </a:solidFill>
                <a:latin typeface="+mn-lt"/>
              </a:rPr>
              <a:t> and </a:t>
            </a:r>
            <a:r>
              <a:rPr lang="en-US" sz="1200" b="0">
                <a:solidFill>
                  <a:srgbClr val="535353"/>
                </a:solidFill>
                <a:latin typeface="+mn-lt"/>
                <a:cs typeface="Calibri"/>
              </a:rPr>
              <a:t>eligible for reimbursement up to $2,000 per person</a:t>
            </a:r>
          </a:p>
          <a:p>
            <a:pPr marL="365760" lvl="7" indent="-342900">
              <a:spcAft>
                <a:spcPts val="1200"/>
              </a:spcAft>
              <a:buFont typeface="Arial,Sans-Serif"/>
              <a:buChar char="•"/>
            </a:pPr>
            <a:r>
              <a:rPr lang="en-US"/>
              <a:t>New Employees eligible for OJT reimbursement must meet retention parameters:</a:t>
            </a:r>
            <a:endParaRPr lang="en-US">
              <a:cs typeface="Calibri"/>
            </a:endParaRPr>
          </a:p>
          <a:p>
            <a:pPr marL="914400" lvl="6" indent="-342900">
              <a:spcAft>
                <a:spcPts val="600"/>
              </a:spcAft>
              <a:buFont typeface="Arial,Sans-Serif"/>
              <a:buChar char="•"/>
            </a:pPr>
            <a:r>
              <a:rPr lang="en-US"/>
              <a:t>They have to be retained a minimum of 90 days following the completion of their OJT, to receive full reimbursement.  Employees that are not retained for at least 90 days may be eligible for partial reimbursement</a:t>
            </a:r>
          </a:p>
          <a:p>
            <a:pPr marL="914400" lvl="6" indent="-342900">
              <a:spcAft>
                <a:spcPts val="600"/>
              </a:spcAft>
              <a:buFont typeface="Arial,Sans-Serif"/>
              <a:buChar char="•"/>
            </a:pPr>
            <a:r>
              <a:rPr lang="en-US"/>
              <a:t>Training and retention must be completed within one year of the date of the award in order to receive full reimbursement</a:t>
            </a:r>
          </a:p>
          <a:p>
            <a:pPr marL="0" lvl="4" indent="-342900">
              <a:spcAft>
                <a:spcPts val="600"/>
              </a:spcAft>
              <a:buFont typeface="Arial,Sans-Serif"/>
              <a:buChar char="•"/>
            </a:pPr>
            <a:r>
              <a:rPr lang="en-US"/>
              <a:t>A new employee receiving a combination of classroom training and on-the-job training is allowable and eligible for reimbursement up to $2,000 per person</a:t>
            </a:r>
          </a:p>
          <a:p>
            <a:pPr indent="-171450">
              <a:spcAft>
                <a:spcPts val="1200"/>
              </a:spcAft>
              <a:buFont typeface="Wingdings,Sans-Serif"/>
              <a:buChar char="§"/>
            </a:pPr>
            <a:r>
              <a:rPr lang="en-US"/>
              <a:t>    Training that occurs prior to the award training date is not eligible for reimbursement </a:t>
            </a:r>
          </a:p>
        </p:txBody>
      </p:sp>
      <p:sp>
        <p:nvSpPr>
          <p:cNvPr id="4" name="Slide Number Placeholder 3"/>
          <p:cNvSpPr>
            <a:spLocks noGrp="1"/>
          </p:cNvSpPr>
          <p:nvPr>
            <p:ph type="sldNum" sz="quarter" idx="10"/>
          </p:nvPr>
        </p:nvSpPr>
        <p:spPr/>
        <p:txBody>
          <a:bodyPr/>
          <a:lstStyle/>
          <a:p>
            <a:fld id="{45B9B7AE-3C3C-42C9-891A-E1F29E19662A}" type="slidenum">
              <a:rPr lang="en-US" smtClean="0"/>
              <a:t>19</a:t>
            </a:fld>
            <a:endParaRPr lang="en-US"/>
          </a:p>
        </p:txBody>
      </p:sp>
    </p:spTree>
    <p:extLst>
      <p:ext uri="{BB962C8B-B14F-4D97-AF65-F5344CB8AC3E}">
        <p14:creationId xmlns:p14="http://schemas.microsoft.com/office/powerpoint/2010/main" val="1405464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b="0" i="0">
                <a:solidFill>
                  <a:srgbClr val="353535"/>
                </a:solidFill>
                <a:effectLst/>
                <a:latin typeface="Montserrat"/>
              </a:rPr>
              <a:t>The state funded Going Pro Talent Fund provides training dollars to upskill Michigan’s workforce. The Department of Labor and Economic Opportunity, Workforce Development branch awards funds to employers through Michigan's workforce system, commonly known as </a:t>
            </a:r>
            <a:r>
              <a:rPr lang="en-US" b="0" i="0" u="sng">
                <a:solidFill>
                  <a:srgbClr val="277C78"/>
                </a:solidFill>
                <a:effectLst/>
                <a:latin typeface="Montserrat"/>
                <a:hlinkClick r:id="rId3"/>
              </a:rPr>
              <a:t>Michigan Works! Agencies</a:t>
            </a:r>
            <a:r>
              <a:rPr lang="en-US" b="0" i="0">
                <a:solidFill>
                  <a:srgbClr val="353535"/>
                </a:solidFill>
                <a:effectLst/>
                <a:latin typeface="Montserrat"/>
              </a:rPr>
              <a:t> (MWA). </a:t>
            </a:r>
            <a:r>
              <a:rPr lang="en-US" sz="1200">
                <a:effectLst/>
                <a:latin typeface="Calibri"/>
                <a:ea typeface="Calibri" panose="020F0502020204030204" pitchFamily="34" charset="0"/>
                <a:cs typeface="Calibri"/>
              </a:rPr>
              <a:t>West Michigan Works! is your local workforce development agency, serving employers and job seekers in Allegan, Barry, Ionia, Kent, Montcalm, Muskegon, and Ottawa counties.</a:t>
            </a:r>
          </a:p>
          <a:p>
            <a:pPr marL="0" marR="0">
              <a:lnSpc>
                <a:spcPct val="107000"/>
              </a:lnSpc>
              <a:spcBef>
                <a:spcPts val="0"/>
              </a:spcBef>
              <a:spcAft>
                <a:spcPts val="800"/>
              </a:spcAft>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a:effectLst/>
                <a:latin typeface="Calibri"/>
                <a:ea typeface="Calibri" panose="020F0502020204030204" pitchFamily="34" charset="0"/>
                <a:cs typeface="Calibri"/>
              </a:rPr>
              <a:t>You will hear us refer to the Department of Labor and Economic Opportunity throughout the presentation as “LEO” or simply, “the state.”</a:t>
            </a:r>
            <a:r>
              <a:rPr lang="en-US">
                <a:latin typeface="Calibri"/>
                <a:ea typeface="Calibri" panose="020F0502020204030204" pitchFamily="34" charset="0"/>
                <a:cs typeface="Calibri"/>
              </a:rPr>
              <a:t> </a:t>
            </a:r>
            <a:endParaRPr lang="en-US" sz="1200">
              <a:effectLst/>
              <a:latin typeface="Calibri" panose="020F0502020204030204" pitchFamily="34" charset="0"/>
              <a:ea typeface="Calibri" panose="020F0502020204030204" pitchFamily="34" charset="0"/>
              <a:cs typeface="Calibri"/>
            </a:endParaRPr>
          </a:p>
          <a:p>
            <a:pPr marL="0" marR="0">
              <a:lnSpc>
                <a:spcPct val="107000"/>
              </a:lnSpc>
              <a:spcBef>
                <a:spcPts val="0"/>
              </a:spcBef>
              <a:spcAft>
                <a:spcPts val="800"/>
              </a:spcAft>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a:effectLst/>
                <a:latin typeface="Calibri"/>
                <a:ea typeface="Calibri" panose="020F0502020204030204" pitchFamily="34" charset="0"/>
                <a:cs typeface="Calibri"/>
              </a:rPr>
              <a:t>West Michigan Works! Business Solutions staff, along with local economic development partners, conduct fact-finding sessions with employers to assess their talent skill gaps, suitable training providers, and availability of multiple funding sources. </a:t>
            </a:r>
          </a:p>
          <a:p>
            <a:pPr marL="0" marR="0">
              <a:lnSpc>
                <a:spcPct val="107000"/>
              </a:lnSpc>
              <a:spcBef>
                <a:spcPts val="0"/>
              </a:spcBef>
              <a:spcAft>
                <a:spcPts val="800"/>
              </a:spcAft>
            </a:pPr>
            <a:endParaRPr lang="en-US" sz="1200" b="1">
              <a:effectLst/>
              <a:latin typeface="Calibri" panose="020F0502020204030204" pitchFamily="34" charset="0"/>
              <a:ea typeface="Calibri" panose="020F0502020204030204" pitchFamily="34" charset="0"/>
              <a:cs typeface="Calibri"/>
            </a:endParaRPr>
          </a:p>
          <a:p>
            <a:pPr marL="0" marR="0">
              <a:lnSpc>
                <a:spcPct val="107000"/>
              </a:lnSpc>
              <a:spcBef>
                <a:spcPts val="0"/>
              </a:spcBef>
              <a:spcAft>
                <a:spcPts val="800"/>
              </a:spcAft>
            </a:pPr>
            <a:r>
              <a:rPr lang="en-US" sz="1200">
                <a:effectLst/>
                <a:latin typeface="Calibri"/>
                <a:ea typeface="Calibri" panose="020F0502020204030204" pitchFamily="34" charset="0"/>
                <a:cs typeface="Calibri"/>
              </a:rPr>
              <a:t>Business Solutions staff then determine whether the Going Pro Talent Fund is appropriate to help close the skill gap, and grant employers access to an online application submission process. </a:t>
            </a:r>
          </a:p>
          <a:p>
            <a:pPr>
              <a:spcAft>
                <a:spcPts val="1200"/>
              </a:spcAft>
              <a:buClr>
                <a:srgbClr val="C41E3A"/>
              </a:buClr>
              <a:buFont typeface="Wingdings" panose="05000000000000000000" pitchFamily="2" charset="2"/>
              <a:buChar char="§"/>
            </a:pPr>
            <a:endParaRPr lang="en-US">
              <a:solidFill>
                <a:srgbClr val="535353"/>
              </a:solidFill>
              <a:cs typeface="Calibri"/>
            </a:endParaRPr>
          </a:p>
          <a:p>
            <a:endParaRPr lang="en-US">
              <a:solidFill>
                <a:srgbClr val="000000"/>
              </a:solidFill>
              <a:cs typeface="Calibri"/>
            </a:endParaRPr>
          </a:p>
          <a:p>
            <a:endParaRPr lang="en-US">
              <a:solidFill>
                <a:srgbClr val="535353"/>
              </a:solidFill>
              <a:cs typeface="Calibri"/>
            </a:endParaRPr>
          </a:p>
        </p:txBody>
      </p:sp>
      <p:sp>
        <p:nvSpPr>
          <p:cNvPr id="4" name="Slide Number Placeholder 3"/>
          <p:cNvSpPr>
            <a:spLocks noGrp="1"/>
          </p:cNvSpPr>
          <p:nvPr>
            <p:ph type="sldNum" sz="quarter" idx="5"/>
          </p:nvPr>
        </p:nvSpPr>
        <p:spPr/>
        <p:txBody>
          <a:bodyPr/>
          <a:lstStyle/>
          <a:p>
            <a:fld id="{45B9B7AE-3C3C-42C9-891A-E1F29E19662A}" type="slidenum">
              <a:rPr lang="en-US" smtClean="0"/>
              <a:t>2</a:t>
            </a:fld>
            <a:endParaRPr lang="en-US"/>
          </a:p>
        </p:txBody>
      </p:sp>
    </p:spTree>
    <p:extLst>
      <p:ext uri="{BB962C8B-B14F-4D97-AF65-F5344CB8AC3E}">
        <p14:creationId xmlns:p14="http://schemas.microsoft.com/office/powerpoint/2010/main" val="13062923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UPDATE WITH OSMIS INFO &amp; ONLINE SELF PACED COURSES ELIGIBLE –</a:t>
            </a:r>
          </a:p>
          <a:p>
            <a:r>
              <a:rPr lang="en-US" dirty="0"/>
              <a:t>One</a:t>
            </a:r>
            <a:r>
              <a:rPr lang="en-US" b="0" dirty="0"/>
              <a:t> of the Talent Fund’s priorities is to support </a:t>
            </a:r>
            <a:r>
              <a:rPr lang="en-US" dirty="0"/>
              <a:t>U.S. Department Of Labor</a:t>
            </a:r>
            <a:r>
              <a:rPr lang="en-US" b="0" dirty="0"/>
              <a:t> Registered Apprentice </a:t>
            </a:r>
            <a:r>
              <a:rPr lang="en-US" dirty="0"/>
              <a:t>program completion</a:t>
            </a:r>
            <a:r>
              <a:rPr lang="en-US" b="0"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cs typeface="Calibri"/>
              </a:rPr>
              <a:t>Reimbursement can be for new hires entering into their 1</a:t>
            </a:r>
            <a:r>
              <a:rPr lang="en-US" b="0" baseline="30000" dirty="0">
                <a:cs typeface="Calibri"/>
              </a:rPr>
              <a:t>st</a:t>
            </a:r>
            <a:r>
              <a:rPr lang="en-US" b="0" dirty="0">
                <a:cs typeface="Calibri"/>
              </a:rPr>
              <a:t> year of a registered apprenticeship program and/or existing employees in a registered apprenticeship program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Apprentices are eligible for reimbursement of up to $3,500 per apprentice, each award period, throughout the length of the program. So, as long as the apprentice is enrolled in a USDOL registered apprenticeship program, they will be eligible in the first year of the program, the last year, and each year in between. </a:t>
            </a:r>
            <a:endParaRPr lang="en-US" dirty="0">
              <a:cs typeface="Calibri"/>
            </a:endParaRPr>
          </a:p>
          <a:p>
            <a:pPr marL="171450" indent="-171450">
              <a:buFont typeface="Arial" panose="020B0604020202020204" pitchFamily="34" charset="0"/>
              <a:buChar char="•"/>
              <a:defRPr/>
            </a:pPr>
            <a:r>
              <a:rPr lang="en-US" dirty="0"/>
              <a:t>Training can be combination of classroom and on the job training or 100% on the job training reimbursement IF certain conditions are met, including if classroom training:  </a:t>
            </a:r>
            <a:endParaRPr lang="en-US" dirty="0">
              <a:cs typeface="Calibri"/>
            </a:endParaRPr>
          </a:p>
          <a:p>
            <a:pPr marL="1085850" lvl="2" indent="-171450">
              <a:buFont typeface="Arial" panose="020B0604020202020204" pitchFamily="34" charset="0"/>
              <a:buChar char="•"/>
              <a:defRPr/>
            </a:pPr>
            <a:r>
              <a:rPr lang="en-US" dirty="0"/>
              <a:t>has been paid by another source</a:t>
            </a:r>
            <a:endParaRPr lang="en-US" dirty="0">
              <a:cs typeface="Calibri"/>
            </a:endParaRPr>
          </a:p>
          <a:p>
            <a:pPr marL="1085850" lvl="2" indent="-171450">
              <a:buFont typeface="Arial" panose="020B0604020202020204" pitchFamily="34" charset="0"/>
              <a:buChar char="•"/>
              <a:defRPr/>
            </a:pPr>
            <a:r>
              <a:rPr lang="en-US" dirty="0"/>
              <a:t>has occurred prior to the effective award date</a:t>
            </a:r>
            <a:endParaRPr lang="en-US" dirty="0">
              <a:cs typeface="Calibri"/>
            </a:endParaRPr>
          </a:p>
          <a:p>
            <a:pPr marL="1085850" lvl="2" indent="-171450">
              <a:buFont typeface="Arial" panose="020B0604020202020204" pitchFamily="34" charset="0"/>
              <a:buChar char="•"/>
              <a:defRPr/>
            </a:pPr>
            <a:r>
              <a:rPr lang="en-US" dirty="0"/>
              <a:t>or has already been completed or front loaded</a:t>
            </a:r>
            <a:endParaRPr lang="en-US" dirty="0">
              <a:cs typeface="Calibri"/>
            </a:endParaRPr>
          </a:p>
          <a:p>
            <a:pPr marL="171450" indent="-171450">
              <a:buFont typeface="Arial" panose="020B0604020202020204" pitchFamily="34" charset="0"/>
              <a:buChar char="•"/>
            </a:pPr>
            <a:r>
              <a:rPr lang="en-US" dirty="0"/>
              <a:t>New for FY24 is that 100% online and self-paced training that meets the requirements of USDOL Registered Apprenticeship Programs are allowable</a:t>
            </a:r>
            <a:endParaRPr lang="en-US" b="1" dirty="0">
              <a:cs typeface="Calibri"/>
            </a:endParaRPr>
          </a:p>
          <a:p>
            <a:pPr marL="171450" indent="-171450">
              <a:buFont typeface="Arial" panose="020B0604020202020204" pitchFamily="34" charset="0"/>
              <a:buChar char="•"/>
            </a:pPr>
            <a:r>
              <a:rPr lang="en-US" strike="sngStrike" dirty="0">
                <a:cs typeface="Calibri"/>
              </a:rPr>
              <a:t>Also new for the FY24 program year is that we will need to collect additional documentation from the employer for each U.S. DOL Registered Apprentice that is included in the award prior to reimbursement. The specific details have not been released by the state yet.</a:t>
            </a:r>
            <a:endParaRPr lang="en-US" strike="sngStrike" dirty="0">
              <a:ea typeface="Calibri"/>
              <a:cs typeface="Calibri"/>
            </a:endParaRPr>
          </a:p>
          <a:p>
            <a:pPr marL="171450" indent="-171450">
              <a:buFont typeface="Arial" panose="020B0604020202020204" pitchFamily="34" charset="0"/>
              <a:buChar char="•"/>
            </a:pPr>
            <a:r>
              <a:rPr lang="en-US" b="0" dirty="0"/>
              <a:t>For employers pursuing a USDOL Registered Apprenticeship Program, careful consideration must be made to ensure sponsorship and/or registration dates comply with program policy</a:t>
            </a:r>
            <a:endParaRPr lang="en-US" b="0" dirty="0">
              <a:cs typeface="Calibri"/>
            </a:endParaRPr>
          </a:p>
          <a:p>
            <a:pPr marL="171450" indent="-171450">
              <a:buFont typeface="Arial" panose="020B0604020202020204" pitchFamily="34" charset="0"/>
              <a:buChar char="•"/>
            </a:pPr>
            <a:r>
              <a:rPr lang="en-US" b="0" dirty="0"/>
              <a:t>To determine if an apprentice is eligible, talk to your Business Solutions Representative (BSR)</a:t>
            </a:r>
            <a:endParaRPr lang="en-US" b="0" dirty="0">
              <a:cs typeface="Calibri"/>
            </a:endParaRPr>
          </a:p>
          <a:p>
            <a:pPr marL="171450" indent="-171450">
              <a:buFont typeface="Arial" panose="020B0604020202020204" pitchFamily="34" charset="0"/>
              <a:buChar char="•"/>
            </a:pPr>
            <a:endParaRPr lang="en-US" b="0" dirty="0">
              <a:cs typeface="Calibri"/>
            </a:endParaRPr>
          </a:p>
          <a:p>
            <a:endParaRPr lang="en-US" b="1" dirty="0">
              <a:cs typeface="Calibri"/>
            </a:endParaRPr>
          </a:p>
          <a:p>
            <a:pPr marL="171450" indent="-171450">
              <a:buFont typeface="Arial" panose="020B0604020202020204" pitchFamily="34" charset="0"/>
              <a:buChar char="•"/>
            </a:pPr>
            <a:endParaRPr lang="en-US" dirty="0">
              <a:cs typeface="Calibri"/>
            </a:endParaRPr>
          </a:p>
          <a:p>
            <a:pPr marL="171450" indent="-171450">
              <a:buFont typeface="Arial" panose="020B0604020202020204" pitchFamily="34" charset="0"/>
              <a:buChar char="•"/>
            </a:pPr>
            <a:endParaRPr lang="en-US" dirty="0">
              <a:cs typeface="Calibri"/>
            </a:endParaRPr>
          </a:p>
        </p:txBody>
      </p:sp>
      <p:sp>
        <p:nvSpPr>
          <p:cNvPr id="4" name="Slide Number Placeholder 3"/>
          <p:cNvSpPr>
            <a:spLocks noGrp="1"/>
          </p:cNvSpPr>
          <p:nvPr>
            <p:ph type="sldNum" sz="quarter" idx="10"/>
          </p:nvPr>
        </p:nvSpPr>
        <p:spPr/>
        <p:txBody>
          <a:bodyPr/>
          <a:lstStyle/>
          <a:p>
            <a:fld id="{45B9B7AE-3C3C-42C9-891A-E1F29E19662A}" type="slidenum">
              <a:rPr lang="en-US" smtClean="0"/>
              <a:t>20</a:t>
            </a:fld>
            <a:endParaRPr lang="en-US"/>
          </a:p>
        </p:txBody>
      </p:sp>
    </p:spTree>
    <p:extLst>
      <p:ext uri="{BB962C8B-B14F-4D97-AF65-F5344CB8AC3E}">
        <p14:creationId xmlns:p14="http://schemas.microsoft.com/office/powerpoint/2010/main" val="3203110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1450" indent="-171450">
              <a:buFont typeface="Arial"/>
              <a:buChar char="•"/>
            </a:pPr>
            <a:r>
              <a:rPr lang="en-US" dirty="0"/>
              <a:t>An Employer Led Collaborative, or ELC for short, is a partnership of two or more employers working together to share training resources. </a:t>
            </a:r>
          </a:p>
          <a:p>
            <a:pPr marL="171450" indent="-171450">
              <a:buFont typeface="Arial"/>
              <a:buChar char="•"/>
            </a:pPr>
            <a:r>
              <a:rPr lang="en-US" dirty="0"/>
              <a:t>This is a separate application from an independent employer application</a:t>
            </a:r>
            <a:endParaRPr lang="en-US" dirty="0">
              <a:ea typeface="Calibri"/>
              <a:cs typeface="Calibri"/>
            </a:endParaRPr>
          </a:p>
          <a:p>
            <a:pPr marL="171450" indent="-171450">
              <a:buFont typeface="Arial"/>
              <a:buChar char="•"/>
            </a:pPr>
            <a:r>
              <a:rPr lang="en-US" dirty="0"/>
              <a:t>The purpose of an ELC is to bring together employers, education and training institutions, workforce development organizations, and other applicable partners such as economic development organizations to formulate training and education solutions to fill identified talent gaps.  Successful ELCs solve a common or shared workforce problem with supported training that leverages the power of collaboration; also increasing the competitiveness of employer partners, while creating, training, and filling “in-demand jobs.”  </a:t>
            </a:r>
            <a:endParaRPr lang="en-US" dirty="0">
              <a:ea typeface="Calibri"/>
              <a:cs typeface="Calibri"/>
            </a:endParaRPr>
          </a:p>
          <a:p>
            <a:pPr marL="171450" indent="-171450">
              <a:buFont typeface="Arial" panose="020B0604020202020204" pitchFamily="34" charset="0"/>
              <a:buChar char="•"/>
            </a:pPr>
            <a:r>
              <a:rPr lang="en-US" dirty="0"/>
              <a:t>ELC objectives are fulfilled when employers work together to:</a:t>
            </a:r>
            <a:endParaRPr lang="en-US" dirty="0">
              <a:ea typeface="Calibri"/>
              <a:cs typeface="Calibri"/>
            </a:endParaRPr>
          </a:p>
          <a:p>
            <a:pPr marL="628650" lvl="1" indent="-171450">
              <a:buFont typeface="Arial" panose="020B0604020202020204" pitchFamily="34" charset="0"/>
              <a:buChar char="•"/>
            </a:pPr>
            <a:r>
              <a:rPr lang="en-US" dirty="0"/>
              <a:t>Collectively fill seats in a classroom</a:t>
            </a:r>
            <a:endParaRPr lang="en-US" dirty="0">
              <a:ea typeface="Calibri"/>
              <a:cs typeface="Calibri"/>
            </a:endParaRPr>
          </a:p>
          <a:p>
            <a:pPr marL="628650" lvl="1" indent="-171450">
              <a:buFont typeface="Arial" panose="020B0604020202020204" pitchFamily="34" charset="0"/>
              <a:buChar char="•"/>
            </a:pPr>
            <a:r>
              <a:rPr lang="en-US" dirty="0"/>
              <a:t>Design training unique to their shared needs</a:t>
            </a:r>
            <a:endParaRPr lang="en-US" dirty="0">
              <a:ea typeface="Calibri"/>
              <a:cs typeface="Calibri"/>
            </a:endParaRPr>
          </a:p>
          <a:p>
            <a:pPr marL="628650" lvl="1" indent="-171450">
              <a:buFont typeface="Arial" panose="020B0604020202020204" pitchFamily="34" charset="0"/>
              <a:buChar char="•"/>
            </a:pPr>
            <a:r>
              <a:rPr lang="en-US" dirty="0"/>
              <a:t>Bring a training resource to the local area that is not provided in the region    </a:t>
            </a:r>
            <a:endParaRPr lang="en-US" dirty="0">
              <a:ea typeface="Calibri"/>
              <a:cs typeface="Calibri"/>
            </a:endParaRPr>
          </a:p>
          <a:p>
            <a:endParaRPr lang="en-US" dirty="0">
              <a:cs typeface="Calibri"/>
            </a:endParaRPr>
          </a:p>
          <a:p>
            <a:pPr marL="171450" indent="-171450">
              <a:buFont typeface="Arial" panose="020B0604020202020204" pitchFamily="34" charset="0"/>
              <a:buChar char="•"/>
            </a:pPr>
            <a:r>
              <a:rPr lang="en-US" dirty="0"/>
              <a:t>Again, training must be shared by at least 2 partner employers</a:t>
            </a:r>
            <a:endParaRPr lang="en-US" dirty="0">
              <a:ea typeface="Calibri"/>
              <a:cs typeface="Calibri"/>
            </a:endParaRPr>
          </a:p>
          <a:p>
            <a:pPr marL="171450" indent="-171450">
              <a:buFont typeface="Arial,Sans-Serif"/>
              <a:buChar char="•"/>
            </a:pPr>
            <a:r>
              <a:rPr lang="en-US" dirty="0"/>
              <a:t>If different training providers, strong rationale on the common training need, proposed training, training standards, common curriculum, and shared objectives and competencies must be explained</a:t>
            </a:r>
            <a:endParaRPr lang="en-US" dirty="0">
              <a:ea typeface="Calibri"/>
              <a:cs typeface="Calibri"/>
            </a:endParaRPr>
          </a:p>
          <a:p>
            <a:pPr marL="171450" indent="-171450">
              <a:buFont typeface="Arial,Sans-Serif"/>
              <a:buChar char="•"/>
            </a:pPr>
            <a:r>
              <a:rPr lang="en-US" dirty="0"/>
              <a:t>Compelling evidence of collaborative intent must be explained in the “Statement of Collaboration” section of the application</a:t>
            </a:r>
            <a:endParaRPr lang="en-US" dirty="0">
              <a:ea typeface="Calibri"/>
              <a:cs typeface="Calibri"/>
            </a:endParaRPr>
          </a:p>
          <a:p>
            <a:pPr marL="171450" indent="-171450">
              <a:buFont typeface="Arial,Sans-Serif"/>
              <a:buChar char="•"/>
            </a:pPr>
            <a:endParaRPr lang="en-US" dirty="0"/>
          </a:p>
          <a:p>
            <a:pPr marL="171450" indent="-171450">
              <a:buFont typeface="Arial,Sans-Serif"/>
              <a:buChar char="•"/>
            </a:pPr>
            <a:r>
              <a:rPr lang="en-US" dirty="0"/>
              <a:t>ELC applications are for classroom or customized training only, not wage reimbursement, with an exception for employers holding shared OJT USDOL Registered Apprenticeship training standards. </a:t>
            </a:r>
            <a:endParaRPr lang="en-US" dirty="0">
              <a:ea typeface="Calibri"/>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45B9B7AE-3C3C-42C9-891A-E1F29E19662A}" type="slidenum">
              <a:rPr lang="en-US" smtClean="0"/>
              <a:t>21</a:t>
            </a:fld>
            <a:endParaRPr lang="en-US"/>
          </a:p>
        </p:txBody>
      </p:sp>
    </p:spTree>
    <p:extLst>
      <p:ext uri="{BB962C8B-B14F-4D97-AF65-F5344CB8AC3E}">
        <p14:creationId xmlns:p14="http://schemas.microsoft.com/office/powerpoint/2010/main" val="31902920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lvl="1"/>
            <a:r>
              <a:rPr lang="en-US" strike="sngStrike">
                <a:cs typeface="Calibri"/>
              </a:rPr>
              <a:t>I know we are covering a lot of information today. </a:t>
            </a:r>
            <a:r>
              <a:rPr lang="en-US" strike="sngStrike"/>
              <a:t>As a reminder, the information in this presentation is tentative as we have not received the final details from the state yet</a:t>
            </a:r>
            <a:r>
              <a:rPr lang="en-US"/>
              <a:t>.</a:t>
            </a:r>
            <a:r>
              <a:rPr lang="en-US">
                <a:cs typeface="Calibri"/>
              </a:rPr>
              <a:t> Now let’s talk about the application process. </a:t>
            </a:r>
          </a:p>
          <a:p>
            <a:pPr marL="171450" indent="-171450">
              <a:buFont typeface="Arial" panose="020B0604020202020204" pitchFamily="34" charset="0"/>
              <a:buChar char="•"/>
            </a:pPr>
            <a:endParaRPr lang="en-US" b="1">
              <a:cs typeface="Calibri"/>
            </a:endParaRPr>
          </a:p>
        </p:txBody>
      </p:sp>
      <p:sp>
        <p:nvSpPr>
          <p:cNvPr id="4" name="Slide Number Placeholder 3"/>
          <p:cNvSpPr>
            <a:spLocks noGrp="1"/>
          </p:cNvSpPr>
          <p:nvPr>
            <p:ph type="sldNum" sz="quarter" idx="10"/>
          </p:nvPr>
        </p:nvSpPr>
        <p:spPr/>
        <p:txBody>
          <a:bodyPr/>
          <a:lstStyle/>
          <a:p>
            <a:fld id="{45B9B7AE-3C3C-42C9-891A-E1F29E19662A}" type="slidenum">
              <a:rPr lang="en-US" smtClean="0"/>
              <a:t>22</a:t>
            </a:fld>
            <a:endParaRPr lang="en-US"/>
          </a:p>
        </p:txBody>
      </p:sp>
    </p:spTree>
    <p:extLst>
      <p:ext uri="{BB962C8B-B14F-4D97-AF65-F5344CB8AC3E}">
        <p14:creationId xmlns:p14="http://schemas.microsoft.com/office/powerpoint/2010/main" val="40187036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1450" indent="-171450">
              <a:buFont typeface="Arial"/>
              <a:buChar char="•"/>
            </a:pPr>
            <a:r>
              <a:rPr lang="en-US"/>
              <a:t>Applications are only available online via the State’s Work-Based Learning On-Line Management System (called WBLOMS for short). This site is used to apply for a Going PRO Talent Fund Independent Employer or Industry-led Collaborative  award. </a:t>
            </a:r>
            <a:endParaRPr lang="en-US">
              <a:cs typeface="Calibri"/>
            </a:endParaRPr>
          </a:p>
          <a:p>
            <a:endParaRPr lang="en-US">
              <a:cs typeface="Calibri"/>
            </a:endParaRPr>
          </a:p>
          <a:p>
            <a:pPr marL="342900" indent="-342900">
              <a:buFont typeface="Arial,Sans-Serif"/>
              <a:buChar char="•"/>
            </a:pPr>
            <a:r>
              <a:rPr lang="en-US"/>
              <a:t>Employers must obtain pre-approval by an authorized representative of a local Michigan Works! Agency (MWA), with a documented need for recruitment and/or development of talent in the next year. To receive authorization to submit an application, employers will need to contact West Michigan Works! to schedule a meeting with one of our Business Solutions Representatives.</a:t>
            </a:r>
            <a:endParaRPr lang="en-US">
              <a:cs typeface="Calibri"/>
            </a:endParaRPr>
          </a:p>
          <a:p>
            <a:pPr marL="342900" indent="-342900">
              <a:buFont typeface="Arial,Sans-Serif"/>
              <a:buChar char="•"/>
            </a:pPr>
            <a:r>
              <a:rPr lang="en-US"/>
              <a:t>After meeting with a representative, employers will be guided to submit an authorization request through WBLOMS.  </a:t>
            </a:r>
            <a:endParaRPr lang="en-US">
              <a:cs typeface="Calibri"/>
            </a:endParaRPr>
          </a:p>
          <a:p>
            <a:pPr marL="342900" indent="-342900">
              <a:buFont typeface="Arial,Sans-Serif"/>
              <a:buChar char="•"/>
            </a:pPr>
            <a:r>
              <a:rPr lang="en-US"/>
              <a:t>West Michigan Works! will receive this request and authorize the approval</a:t>
            </a:r>
            <a:endParaRPr lang="en-US">
              <a:cs typeface="Calibri"/>
            </a:endParaRPr>
          </a:p>
          <a:p>
            <a:pPr marL="342900" indent="-342900">
              <a:buFont typeface="Arial,Sans-Serif"/>
              <a:buChar char="•"/>
            </a:pPr>
            <a:r>
              <a:rPr lang="en-US"/>
              <a:t>Once your request is approved, you will be able to create and submit an application upon the first day of the application period opening</a:t>
            </a:r>
          </a:p>
          <a:p>
            <a:pPr marL="800100" lvl="1" indent="-342900">
              <a:buFont typeface="Arial,Sans-Serif"/>
              <a:buChar char="•"/>
            </a:pPr>
            <a:r>
              <a:rPr lang="en-US"/>
              <a:t>NOTE: Employers may log in to WBLOMS to submit an Authorization Request before contacting your MWA, however, you will have limited access within the online system until you are approved by your MWA to submit an application.  </a:t>
            </a:r>
            <a:endParaRPr lang="en-US">
              <a:cs typeface="Calibri"/>
            </a:endParaRPr>
          </a:p>
          <a:p>
            <a:pPr marL="800100" lvl="1" indent="-342900">
              <a:buFont typeface="Arial,Sans-Serif"/>
              <a:buChar char="•"/>
            </a:pPr>
            <a:endParaRPr lang="en-US">
              <a:cs typeface="Calibri"/>
            </a:endParaRPr>
          </a:p>
          <a:p>
            <a:pPr marL="171450" indent="-171450">
              <a:buFont typeface="Arial,Sans-Serif"/>
              <a:buChar char="•"/>
            </a:pPr>
            <a:r>
              <a:rPr lang="en-US"/>
              <a:t>A WBLOMS User Guide will be provided by your West Michigan Works! Business Solutions Representative</a:t>
            </a:r>
            <a:endParaRPr lang="en-US">
              <a:cs typeface="Calibri"/>
            </a:endParaRPr>
          </a:p>
          <a:p>
            <a:endParaRPr lang="en-US">
              <a:cs typeface="Calibri"/>
            </a:endParaRPr>
          </a:p>
          <a:p>
            <a:pPr marL="171450" indent="-171450">
              <a:buFont typeface="Arial,Sans-Serif"/>
              <a:buChar char="•"/>
            </a:pPr>
            <a:r>
              <a:rPr lang="en-US">
                <a:cs typeface="Calibri"/>
              </a:rPr>
              <a:t>Your Business Solutions Representative will be also be available for technical assistance</a:t>
            </a:r>
          </a:p>
          <a:p>
            <a:pPr marL="171450" indent="-171450">
              <a:buFont typeface="Arial,Sans-Serif"/>
              <a:buChar char="•"/>
            </a:pP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fld id="{45B9B7AE-3C3C-42C9-891A-E1F29E19662A}" type="slidenum">
              <a:rPr lang="en-US" smtClean="0"/>
              <a:t>23</a:t>
            </a:fld>
            <a:endParaRPr lang="en-US"/>
          </a:p>
        </p:txBody>
      </p:sp>
    </p:spTree>
    <p:extLst>
      <p:ext uri="{BB962C8B-B14F-4D97-AF65-F5344CB8AC3E}">
        <p14:creationId xmlns:p14="http://schemas.microsoft.com/office/powerpoint/2010/main" val="40420288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indent="0">
              <a:buFont typeface="Arial,Sans-Serif"/>
              <a:buNone/>
            </a:pPr>
            <a:r>
              <a:rPr lang="en-US"/>
              <a:t>For an independent employer application:</a:t>
            </a:r>
          </a:p>
          <a:p>
            <a:pPr marL="171450" indent="-342900">
              <a:buFont typeface="Arial,Sans-Serif"/>
              <a:buChar char="•"/>
            </a:pPr>
            <a:r>
              <a:rPr lang="en-US"/>
              <a:t>Training Proposals &amp; proof of Apprentice Standards (if applicable) are required</a:t>
            </a:r>
            <a:endParaRPr lang="en-US">
              <a:cs typeface="Calibri"/>
            </a:endParaRPr>
          </a:p>
          <a:p>
            <a:pPr marL="171450" indent="-342900">
              <a:buFont typeface="Arial,Sans-Serif"/>
              <a:buChar char="•"/>
            </a:pPr>
            <a:r>
              <a:rPr lang="en-US"/>
              <a:t>Your application will be vetted through the State of Michigan Department of Treasury after the application is submitted to LEO</a:t>
            </a:r>
            <a:r>
              <a:rPr lang="en-US" sz="1800" b="0">
                <a:effectLst/>
                <a:latin typeface="Arial"/>
                <a:ea typeface="Calibri" panose="020F0502020204030204" pitchFamily="34" charset="0"/>
                <a:cs typeface="Arial"/>
              </a:rPr>
              <a:t>.</a:t>
            </a:r>
          </a:p>
          <a:p>
            <a:pPr marL="628650" lvl="1" indent="-342900">
              <a:buFont typeface="Arial,Sans-Serif"/>
              <a:buChar char="•"/>
            </a:pPr>
            <a:r>
              <a:rPr lang="en-US"/>
              <a:t>WMW! will notify applicants if their organization has an outstanding obligation and employers will be given 60 days to resolve these</a:t>
            </a:r>
            <a:endParaRPr lang="en-US">
              <a:cs typeface="Calibri"/>
            </a:endParaRPr>
          </a:p>
          <a:p>
            <a:pPr marL="171450" indent="-342900">
              <a:buFont typeface="Arial,Sans-Serif"/>
              <a:buChar char="•"/>
            </a:pPr>
            <a:r>
              <a:rPr lang="en-US">
                <a:cs typeface="Calibri"/>
              </a:rPr>
              <a:t>There are three Application Periods for 2024</a:t>
            </a:r>
            <a:endParaRPr lang="en-US">
              <a:ea typeface="Calibri"/>
              <a:cs typeface="Calibri"/>
            </a:endParaRPr>
          </a:p>
          <a:p>
            <a:pPr marL="800100" lvl="1" indent="-342900">
              <a:buFont typeface="Arial,Sans-Serif"/>
              <a:buChar char="•"/>
            </a:pPr>
            <a:r>
              <a:rPr lang="en-US"/>
              <a:t>The Independent Employer Award Application for Cycle 1 closed November 12, 2023.</a:t>
            </a:r>
            <a:endParaRPr lang="en-US">
              <a:ea typeface="Calibri"/>
              <a:cs typeface="Calibri"/>
            </a:endParaRPr>
          </a:p>
          <a:p>
            <a:pPr marL="800100" lvl="1" indent="-342900">
              <a:buFont typeface="Arial,Sans-Serif"/>
              <a:buChar char="•"/>
            </a:pPr>
            <a:r>
              <a:rPr lang="en-US"/>
              <a:t>Employer Led Collaborative Applications will open March 26, 2024.</a:t>
            </a:r>
            <a:endParaRPr lang="en-US">
              <a:cs typeface="Calibri"/>
            </a:endParaRPr>
          </a:p>
          <a:p>
            <a:pPr marL="800100" lvl="1" indent="-342900">
              <a:buFont typeface="Arial,Sans-Serif"/>
              <a:buChar char="•"/>
            </a:pPr>
            <a:r>
              <a:rPr lang="en-US"/>
              <a:t>And the Independent Employer Award Application for Cycle 2 will be opening on April 22, 2024.</a:t>
            </a:r>
            <a:endParaRPr lang="en-US">
              <a:cs typeface="Calibri"/>
            </a:endParaRPr>
          </a:p>
          <a:p>
            <a:pPr>
              <a:defRPr/>
            </a:pPr>
            <a:r>
              <a:rPr lang="en-US"/>
              <a:t>We will talk about the timing in a little more detail in a couple of minutes</a:t>
            </a:r>
            <a:endParaRPr lang="en-US">
              <a:cs typeface="Calibri"/>
            </a:endParaRPr>
          </a:p>
          <a:p>
            <a:endParaRPr lang="en-US" b="1">
              <a:cs typeface="Calibri"/>
            </a:endParaRPr>
          </a:p>
        </p:txBody>
      </p:sp>
      <p:sp>
        <p:nvSpPr>
          <p:cNvPr id="4" name="Slide Number Placeholder 3"/>
          <p:cNvSpPr>
            <a:spLocks noGrp="1"/>
          </p:cNvSpPr>
          <p:nvPr>
            <p:ph type="sldNum" sz="quarter" idx="10"/>
          </p:nvPr>
        </p:nvSpPr>
        <p:spPr/>
        <p:txBody>
          <a:bodyPr/>
          <a:lstStyle/>
          <a:p>
            <a:fld id="{45B9B7AE-3C3C-42C9-891A-E1F29E19662A}" type="slidenum">
              <a:rPr lang="en-US" smtClean="0"/>
              <a:t>24</a:t>
            </a:fld>
            <a:endParaRPr lang="en-US"/>
          </a:p>
        </p:txBody>
      </p:sp>
    </p:spTree>
    <p:extLst>
      <p:ext uri="{BB962C8B-B14F-4D97-AF65-F5344CB8AC3E}">
        <p14:creationId xmlns:p14="http://schemas.microsoft.com/office/powerpoint/2010/main" val="26466649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a:spcAft>
                <a:spcPts val="1200"/>
              </a:spcAft>
            </a:pPr>
            <a:r>
              <a:rPr lang="en-US" dirty="0"/>
              <a:t> Applications are competitively scored each year to determine award eligibility. They are then awarded based on the scoring criteria until funds are exhausted. Employers will be able to see the score of their application prior to submission in the online WBLOMS system.  In the event of clustered scoring, the state will revert to the subsequent scoring.</a:t>
            </a:r>
            <a:endParaRPr lang="en-US" dirty="0">
              <a:cs typeface="Calibri"/>
            </a:endParaRPr>
          </a:p>
          <a:p>
            <a:pPr marL="457200" lvl="1" indent="0">
              <a:spcAft>
                <a:spcPts val="1200"/>
              </a:spcAft>
              <a:buFont typeface="Wingdings,Sans-Serif"/>
              <a:buNone/>
            </a:pPr>
            <a:endParaRPr lang="en-US" dirty="0">
              <a:cs typeface="Calibri"/>
            </a:endParaRPr>
          </a:p>
          <a:p>
            <a:endParaRPr lang="en-US" dirty="0"/>
          </a:p>
          <a:p>
            <a:endParaRPr lang="en-US" dirty="0"/>
          </a:p>
          <a:p>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45B9B7AE-3C3C-42C9-891A-E1F29E19662A}" type="slidenum">
              <a:rPr lang="en-US" smtClean="0"/>
              <a:t>25</a:t>
            </a:fld>
            <a:endParaRPr lang="en-US"/>
          </a:p>
        </p:txBody>
      </p:sp>
    </p:spTree>
    <p:extLst>
      <p:ext uri="{BB962C8B-B14F-4D97-AF65-F5344CB8AC3E}">
        <p14:creationId xmlns:p14="http://schemas.microsoft.com/office/powerpoint/2010/main" val="26294784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a:spcAft>
                <a:spcPts val="1200"/>
              </a:spcAft>
            </a:pPr>
            <a:r>
              <a:rPr lang="en-US"/>
              <a:t>UPDATE – Many changes were made to the scoring criteria for Fiscal Year 24. As you can see on the screen, employers may receive points for:</a:t>
            </a:r>
          </a:p>
          <a:p>
            <a:pPr marL="628650" lvl="1" indent="-171450">
              <a:spcAft>
                <a:spcPts val="1200"/>
              </a:spcAft>
              <a:buFont typeface="Wingdings,Sans-Serif"/>
              <a:buChar char="§"/>
            </a:pPr>
            <a:r>
              <a:rPr lang="en-US"/>
              <a:t>Being in a high priority industry sector. This year Infrastructure was added to the list of high priority industries</a:t>
            </a:r>
            <a:endParaRPr lang="en-US">
              <a:cs typeface="Calibri"/>
            </a:endParaRPr>
          </a:p>
          <a:p>
            <a:pPr marL="628650" lvl="1" indent="-171450">
              <a:spcAft>
                <a:spcPts val="1200"/>
              </a:spcAft>
              <a:buFont typeface="Wingdings,Sans-Serif"/>
              <a:buChar char="§"/>
            </a:pPr>
            <a:r>
              <a:rPr lang="en-US"/>
              <a:t>Application includes training directly applicable to Infrastructure, Electric Vehicle, or Mobility</a:t>
            </a:r>
            <a:endParaRPr lang="en-US">
              <a:cs typeface="Calibri"/>
            </a:endParaRPr>
          </a:p>
          <a:p>
            <a:pPr marL="628650" lvl="1" indent="-171450">
              <a:spcAft>
                <a:spcPts val="1200"/>
              </a:spcAft>
              <a:buFont typeface="Wingdings,Sans-Serif"/>
              <a:buChar char="§"/>
            </a:pPr>
            <a:r>
              <a:rPr lang="en-US">
                <a:cs typeface="Calibri"/>
              </a:rPr>
              <a:t>Application includes training in partnership with a community college, university, or third party. Full points in this category will be given for training that results in college credit. Partial points were added this year for training in partnership community colleges, universities, or third party training providers that does not result in college credit</a:t>
            </a:r>
            <a:endParaRPr lang="en-US"/>
          </a:p>
          <a:p>
            <a:pPr marL="628650" lvl="1" indent="-171450">
              <a:spcAft>
                <a:spcPts val="1200"/>
              </a:spcAft>
              <a:buFont typeface="Wingdings,Sans-Serif"/>
              <a:buChar char="§"/>
            </a:pPr>
            <a:endParaRPr lang="en-US">
              <a:cs typeface="Calibri"/>
            </a:endParaRPr>
          </a:p>
        </p:txBody>
      </p:sp>
      <p:sp>
        <p:nvSpPr>
          <p:cNvPr id="4" name="Slide Number Placeholder 3"/>
          <p:cNvSpPr>
            <a:spLocks noGrp="1"/>
          </p:cNvSpPr>
          <p:nvPr>
            <p:ph type="sldNum" sz="quarter" idx="10"/>
          </p:nvPr>
        </p:nvSpPr>
        <p:spPr/>
        <p:txBody>
          <a:bodyPr/>
          <a:lstStyle/>
          <a:p>
            <a:fld id="{45B9B7AE-3C3C-42C9-891A-E1F29E19662A}" type="slidenum">
              <a:rPr lang="en-US" smtClean="0"/>
              <a:t>26</a:t>
            </a:fld>
            <a:endParaRPr lang="en-US"/>
          </a:p>
        </p:txBody>
      </p:sp>
    </p:spTree>
    <p:extLst>
      <p:ext uri="{BB962C8B-B14F-4D97-AF65-F5344CB8AC3E}">
        <p14:creationId xmlns:p14="http://schemas.microsoft.com/office/powerpoint/2010/main" val="14691233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a:spcAft>
                <a:spcPts val="1200"/>
              </a:spcAft>
            </a:pPr>
            <a:r>
              <a:rPr lang="en-US"/>
              <a:t>Employers may also receive points for:</a:t>
            </a:r>
          </a:p>
          <a:p>
            <a:pPr lvl="1">
              <a:spcAft>
                <a:spcPts val="1200"/>
              </a:spcAft>
            </a:pPr>
            <a:endParaRPr lang="en-US">
              <a:cs typeface="Calibri"/>
            </a:endParaRPr>
          </a:p>
          <a:p>
            <a:pPr marL="628650" lvl="1" indent="-171450">
              <a:spcAft>
                <a:spcPts val="1200"/>
              </a:spcAft>
              <a:buFont typeface="Wingdings,Sans-Serif"/>
              <a:buChar char="§"/>
            </a:pPr>
            <a:r>
              <a:rPr lang="en-US">
                <a:cs typeface="Calibri"/>
              </a:rPr>
              <a:t>Special allowance for labor market participation policies. </a:t>
            </a:r>
          </a:p>
          <a:p>
            <a:pPr lvl="2" indent="-171450">
              <a:spcAft>
                <a:spcPts val="1200"/>
              </a:spcAft>
              <a:buFont typeface="Wingdings,Sans-Serif"/>
              <a:buChar char="§"/>
            </a:pPr>
            <a:r>
              <a:rPr lang="en-US">
                <a:cs typeface="Calibri"/>
              </a:rPr>
              <a:t>Employers will receive points for predictive scheduling, actions to reduce transportation barriers to employment, and improved access to affordable, reliable childcare</a:t>
            </a:r>
          </a:p>
          <a:p>
            <a:pPr marL="628650" lvl="1" indent="-171450">
              <a:spcAft>
                <a:spcPts val="1200"/>
              </a:spcAft>
              <a:buFont typeface="Wingdings,Sans-Serif"/>
              <a:buChar char="§"/>
            </a:pPr>
            <a:r>
              <a:rPr lang="en-US"/>
              <a:t>The business being at least 51% owned and controlled by a DEI category </a:t>
            </a:r>
            <a:endParaRPr lang="en-US">
              <a:cs typeface="Calibri"/>
            </a:endParaRPr>
          </a:p>
          <a:p>
            <a:pPr lvl="2" indent="-171450">
              <a:spcAft>
                <a:spcPts val="1200"/>
              </a:spcAft>
              <a:buFont typeface="Wingdings,Sans-Serif"/>
              <a:buChar char="§"/>
            </a:pPr>
            <a:r>
              <a:rPr lang="en-US">
                <a:cs typeface="Calibri"/>
              </a:rPr>
              <a:t>New this year, 50% is acceptable if the business is owned by two individuals</a:t>
            </a:r>
          </a:p>
          <a:p>
            <a:pPr marL="628650" lvl="1" indent="-171450">
              <a:spcAft>
                <a:spcPts val="1200"/>
              </a:spcAft>
              <a:buFont typeface="Wingdings,Sans-Serif"/>
              <a:buChar char="§"/>
            </a:pPr>
            <a:r>
              <a:rPr lang="en-US">
                <a:cs typeface="Calibri"/>
              </a:rPr>
              <a:t>The business is a geographically-disadvantaged business enterprise</a:t>
            </a:r>
          </a:p>
          <a:p>
            <a:pPr marL="628650" lvl="1" indent="-171450">
              <a:spcAft>
                <a:spcPts val="1200"/>
              </a:spcAft>
              <a:buFont typeface="Wingdings,Sans-Serif"/>
              <a:buChar char="§"/>
            </a:pPr>
            <a:r>
              <a:rPr lang="en-US"/>
              <a:t>Having USDOL Registered Apprentices on their plan</a:t>
            </a:r>
            <a:endParaRPr lang="en-US">
              <a:cs typeface="Calibri"/>
            </a:endParaRPr>
          </a:p>
          <a:p>
            <a:pPr marL="628650" lvl="1" indent="-171450">
              <a:spcAft>
                <a:spcPts val="1200"/>
              </a:spcAft>
              <a:buFont typeface="Wingdings,Sans-Serif"/>
              <a:buChar char="§"/>
            </a:pPr>
            <a:endParaRPr lang="en-US">
              <a:cs typeface="Calibri"/>
            </a:endParaRPr>
          </a:p>
          <a:p>
            <a:pPr lvl="1">
              <a:spcAft>
                <a:spcPts val="1200"/>
              </a:spcAft>
            </a:pPr>
            <a:endParaRPr lang="en-US">
              <a:cs typeface="Calibri"/>
            </a:endParaRPr>
          </a:p>
          <a:p>
            <a:pPr marL="457200" lvl="1" indent="0">
              <a:spcAft>
                <a:spcPts val="1200"/>
              </a:spcAft>
              <a:buFont typeface="Wingdings,Sans-Serif"/>
              <a:buNone/>
            </a:pPr>
            <a:endParaRPr lang="en-US">
              <a:cs typeface="Calibri"/>
            </a:endParaRPr>
          </a:p>
          <a:p>
            <a:endParaRPr lang="en-US"/>
          </a:p>
          <a:p>
            <a:endParaRPr lang="en-US"/>
          </a:p>
          <a:p>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fld id="{45B9B7AE-3C3C-42C9-891A-E1F29E19662A}" type="slidenum">
              <a:rPr lang="en-US" smtClean="0"/>
              <a:t>27</a:t>
            </a:fld>
            <a:endParaRPr lang="en-US"/>
          </a:p>
        </p:txBody>
      </p:sp>
    </p:spTree>
    <p:extLst>
      <p:ext uri="{BB962C8B-B14F-4D97-AF65-F5344CB8AC3E}">
        <p14:creationId xmlns:p14="http://schemas.microsoft.com/office/powerpoint/2010/main" val="7567872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a:spcAft>
                <a:spcPts val="1200"/>
              </a:spcAft>
            </a:pPr>
            <a:endParaRPr lang="en-US">
              <a:cs typeface="Calibri"/>
            </a:endParaRPr>
          </a:p>
          <a:p>
            <a:pPr marL="628650" lvl="1" indent="-171450">
              <a:spcAft>
                <a:spcPts val="1200"/>
              </a:spcAft>
              <a:buFont typeface="Wingdings,Sans-Serif"/>
              <a:buChar char="§"/>
            </a:pPr>
            <a:r>
              <a:rPr lang="en-US">
                <a:cs typeface="Calibri"/>
              </a:rPr>
              <a:t>Hourly median wage of trainees on the plan is equal to or above the regional median wage. This has been updated this year. In FY23, the average wage of all trainees had to be greater than the regional median wage. This year they changed it to compare median wage to regional median wage.</a:t>
            </a:r>
            <a:endParaRPr lang="en-US"/>
          </a:p>
          <a:p>
            <a:pPr marL="628650" lvl="1" indent="-171450">
              <a:spcAft>
                <a:spcPts val="1200"/>
              </a:spcAft>
              <a:buFont typeface="Wingdings,Sans-Serif"/>
              <a:buChar char="§"/>
            </a:pPr>
            <a:r>
              <a:rPr lang="en-US"/>
              <a:t>And the size of amount of funding requested</a:t>
            </a:r>
            <a:endParaRPr lang="en-US">
              <a:cs typeface="Calibri"/>
            </a:endParaRPr>
          </a:p>
          <a:p>
            <a:pPr lvl="1">
              <a:spcAft>
                <a:spcPts val="1200"/>
              </a:spcAft>
            </a:pPr>
            <a:r>
              <a:rPr lang="en-US">
                <a:cs typeface="Calibri"/>
              </a:rPr>
              <a:t>As you can see, employers may receive up to 50 points</a:t>
            </a:r>
          </a:p>
          <a:p>
            <a:pPr lvl="1">
              <a:spcAft>
                <a:spcPts val="1200"/>
              </a:spcAft>
            </a:pPr>
            <a:endParaRPr lang="en-US">
              <a:cs typeface="Calibri"/>
            </a:endParaRPr>
          </a:p>
          <a:p>
            <a:pPr lvl="1">
              <a:spcAft>
                <a:spcPts val="1200"/>
              </a:spcAft>
              <a:buFont typeface="Wingdings,Sans-Serif"/>
            </a:pPr>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fld id="{45B9B7AE-3C3C-42C9-891A-E1F29E19662A}" type="slidenum">
              <a:rPr lang="en-US" smtClean="0"/>
              <a:t>28</a:t>
            </a:fld>
            <a:endParaRPr lang="en-US"/>
          </a:p>
        </p:txBody>
      </p:sp>
    </p:spTree>
    <p:extLst>
      <p:ext uri="{BB962C8B-B14F-4D97-AF65-F5344CB8AC3E}">
        <p14:creationId xmlns:p14="http://schemas.microsoft.com/office/powerpoint/2010/main" val="2319731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a:spcAft>
                <a:spcPts val="1200"/>
              </a:spcAft>
            </a:pPr>
            <a:r>
              <a:rPr lang="en-US"/>
              <a:t>In the event of clustered scoring, the state will revert to the subsequent scoring that you see on the screen. Employers can receive up to 5 additional bonus points if their application includes:</a:t>
            </a:r>
          </a:p>
          <a:p>
            <a:pPr marL="171450" indent="-171450">
              <a:spcAft>
                <a:spcPts val="1200"/>
              </a:spcAft>
              <a:buFont typeface="Arial" panose="020B0604020202020204" pitchFamily="34" charset="0"/>
              <a:buChar char="•"/>
            </a:pPr>
            <a:r>
              <a:rPr lang="en-US">
                <a:cs typeface="Calibri"/>
              </a:rPr>
              <a:t>USDOL Registered Apprentices</a:t>
            </a:r>
          </a:p>
          <a:p>
            <a:pPr marL="171450" indent="-171450">
              <a:spcAft>
                <a:spcPts val="1200"/>
              </a:spcAft>
              <a:buFont typeface="Arial" panose="020B0604020202020204" pitchFamily="34" charset="0"/>
              <a:buChar char="•"/>
            </a:pPr>
            <a:r>
              <a:rPr lang="en-US">
                <a:cs typeface="Calibri"/>
              </a:rPr>
              <a:t>Employing fewer than 100 full-time employees</a:t>
            </a:r>
          </a:p>
          <a:p>
            <a:pPr marL="171450" indent="-171450">
              <a:spcAft>
                <a:spcPts val="1200"/>
              </a:spcAft>
              <a:buFont typeface="Arial" panose="020B0604020202020204" pitchFamily="34" charset="0"/>
              <a:buChar char="•"/>
            </a:pPr>
            <a:r>
              <a:rPr lang="en-US">
                <a:cs typeface="Calibri"/>
              </a:rPr>
              <a:t>50% or more of trainees on the plan are new employees</a:t>
            </a:r>
          </a:p>
          <a:p>
            <a:pPr marL="171450" indent="-171450">
              <a:spcAft>
                <a:spcPts val="1200"/>
              </a:spcAft>
              <a:buFont typeface="Arial" panose="020B0604020202020204" pitchFamily="34" charset="0"/>
              <a:buChar char="•"/>
            </a:pPr>
            <a:r>
              <a:rPr lang="en-US">
                <a:cs typeface="Calibri"/>
              </a:rPr>
              <a:t>And the size of the amount of funding requested is no more than $60,000</a:t>
            </a:r>
          </a:p>
          <a:p>
            <a:pPr marL="171450" indent="-171450">
              <a:spcAft>
                <a:spcPts val="1200"/>
              </a:spcAft>
              <a:buFont typeface="Arial" panose="020B0604020202020204" pitchFamily="34" charset="0"/>
              <a:buChar char="•"/>
            </a:pPr>
            <a:endParaRPr lang="en-US">
              <a:cs typeface="Calibri"/>
            </a:endParaRPr>
          </a:p>
          <a:p>
            <a:pPr marL="171450" indent="-171450">
              <a:spcAft>
                <a:spcPts val="1200"/>
              </a:spcAft>
              <a:buFont typeface="Arial" panose="020B0604020202020204" pitchFamily="34" charset="0"/>
              <a:buChar char="•"/>
            </a:pPr>
            <a:r>
              <a:rPr lang="en-US">
                <a:cs typeface="Calibri"/>
              </a:rPr>
              <a:t>As you can see, employers may receive up to 5 bonus points</a:t>
            </a:r>
          </a:p>
          <a:p>
            <a:pPr lvl="1">
              <a:spcAft>
                <a:spcPts val="1200"/>
              </a:spcAft>
              <a:buFont typeface="Wingdings,Sans-Serif"/>
            </a:pPr>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fld id="{45B9B7AE-3C3C-42C9-891A-E1F29E19662A}" type="slidenum">
              <a:rPr lang="en-US" smtClean="0"/>
              <a:t>29</a:t>
            </a:fld>
            <a:endParaRPr lang="en-US"/>
          </a:p>
        </p:txBody>
      </p:sp>
    </p:spTree>
    <p:extLst>
      <p:ext uri="{BB962C8B-B14F-4D97-AF65-F5344CB8AC3E}">
        <p14:creationId xmlns:p14="http://schemas.microsoft.com/office/powerpoint/2010/main" val="721781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1200"/>
              </a:spcAft>
              <a:buClr>
                <a:srgbClr val="C41E3A"/>
              </a:buClr>
              <a:buFont typeface="Wingdings" panose="05000000000000000000" pitchFamily="2" charset="2"/>
              <a:buChar char="§"/>
            </a:pPr>
            <a:endParaRPr lang="en-US" sz="1200" b="0">
              <a:solidFill>
                <a:srgbClr val="535353"/>
              </a:solidFill>
              <a:latin typeface="+mn-lt"/>
              <a:cs typeface="Calibri"/>
            </a:endParaRPr>
          </a:p>
          <a:p>
            <a:pPr marL="0" marR="0">
              <a:lnSpc>
                <a:spcPct val="107000"/>
              </a:lnSpc>
              <a:spcBef>
                <a:spcPts val="0"/>
              </a:spcBef>
              <a:spcAft>
                <a:spcPts val="800"/>
              </a:spcAft>
            </a:pPr>
            <a:r>
              <a:rPr lang="en-US" sz="1800" kern="1200">
                <a:solidFill>
                  <a:srgbClr val="535353"/>
                </a:solidFill>
                <a:effectLst/>
                <a:latin typeface="Calibri" panose="020F0502020204030204" pitchFamily="34" charset="0"/>
                <a:ea typeface="Times New Roman" panose="02020603050405020304" pitchFamily="18" charset="0"/>
                <a:cs typeface="Times New Roman" panose="02020603050405020304" pitchFamily="18" charset="0"/>
              </a:rPr>
              <a:t>The Going PRO Talent Fund provides competitive awards to employers to assist in training, developing, and retaining current and new employees.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kern="1200">
                <a:solidFill>
                  <a:srgbClr val="535353"/>
                </a:solidFill>
                <a:effectLst/>
                <a:latin typeface="Calibri" panose="020F0502020204030204" pitchFamily="34" charset="0"/>
                <a:ea typeface="Times New Roman" panose="02020603050405020304" pitchFamily="18" charset="0"/>
                <a:cs typeface="Times New Roman" panose="02020603050405020304" pitchFamily="18" charset="0"/>
              </a:rPr>
              <a:t>Training funded by the Talent Fund must be short-term and fill a demonstrated talent need experienced by the employers. Training must lead to a credential for a skill that is transferable and recognized by industry.</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kern="1200">
                <a:solidFill>
                  <a:srgbClr val="535353"/>
                </a:solidFill>
                <a:effectLst/>
                <a:latin typeface="Calibri" panose="020F0502020204030204" pitchFamily="34" charset="0"/>
                <a:ea typeface="Times New Roman" panose="02020603050405020304" pitchFamily="18" charset="0"/>
                <a:cs typeface="Times New Roman" panose="02020603050405020304" pitchFamily="18" charset="0"/>
              </a:rPr>
              <a:t>Eligible Talent Fund-supported training should expand and improve an employee’s skills and develop their opportunities for growth or promotion within the company.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lang="en-US" sz="1800" b="0">
                <a:solidFill>
                  <a:schemeClr val="accent6"/>
                </a:solidFill>
                <a:latin typeface="+mn-lt"/>
              </a:rPr>
              <a:t>Talent Fund is not to be utilized for low-pay, high-turnover occupations or high wage, executive level positions.</a:t>
            </a:r>
          </a:p>
          <a:p>
            <a:pPr marL="342900" marR="0" lvl="0" indent="-342900">
              <a:spcBef>
                <a:spcPts val="0"/>
              </a:spcBef>
              <a:spcAft>
                <a:spcPts val="0"/>
              </a:spcAft>
              <a:buFont typeface="Arial" panose="020B0604020202020204" pitchFamily="34" charset="0"/>
              <a:buChar char="•"/>
              <a:tabLst>
                <a:tab pos="457200" algn="l"/>
              </a:tabLst>
            </a:pP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5B9B7AE-3C3C-42C9-891A-E1F29E19662A}" type="slidenum">
              <a:rPr lang="en-US" smtClean="0"/>
              <a:t>3</a:t>
            </a:fld>
            <a:endParaRPr lang="en-US"/>
          </a:p>
        </p:txBody>
      </p:sp>
    </p:spTree>
    <p:extLst>
      <p:ext uri="{BB962C8B-B14F-4D97-AF65-F5344CB8AC3E}">
        <p14:creationId xmlns:p14="http://schemas.microsoft.com/office/powerpoint/2010/main" val="9146399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The application process for Employer Led Collaboratives is similar to an independent employer application. The application will be completed in the WBLOMS system. Training Proposals &amp; proof of Apprentice Standards (if applicable) are required and your application will be vetted through the State of Michigan Department of Treasury after the application is submitted to LEO-WD</a:t>
            </a:r>
          </a:p>
          <a:p>
            <a:pPr marL="171450" indent="-171450">
              <a:buFont typeface="Arial" panose="020B0604020202020204" pitchFamily="34" charset="0"/>
              <a:buChar cha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ELCs have a separate application and scoring criteria than the independent employer application.</a:t>
            </a:r>
            <a:endParaRPr lang="en-US">
              <a:ea typeface="Calibri"/>
              <a:cs typeface="Calibri"/>
            </a:endParaRPr>
          </a:p>
          <a:p>
            <a:pPr marL="171450" indent="-171450">
              <a:buFont typeface="Arial" panose="020B0604020202020204" pitchFamily="34" charset="0"/>
              <a:buChar char="•"/>
            </a:pPr>
            <a:r>
              <a:rPr lang="en-US"/>
              <a:t>Employers may be awarded one ELC award per program year, based on employer location</a:t>
            </a:r>
            <a:endParaRPr lang="en-US">
              <a:ea typeface="Calibri"/>
              <a:cs typeface="Calibri"/>
            </a:endParaRPr>
          </a:p>
          <a:p>
            <a:pPr marL="171450" indent="-171450">
              <a:buFont typeface="Arial" panose="020B0604020202020204" pitchFamily="34" charset="0"/>
              <a:buChar char="•"/>
            </a:pPr>
            <a:r>
              <a:rPr lang="en-US"/>
              <a:t>Employers may have 1 independent award and 1 ELC award</a:t>
            </a:r>
            <a:endParaRPr lang="en-US">
              <a:ea typeface="Calibri"/>
              <a:cs typeface="Calibri"/>
            </a:endParaRPr>
          </a:p>
          <a:p>
            <a:pPr marL="171450" indent="-171450">
              <a:buFont typeface="Arial" panose="020B0604020202020204" pitchFamily="34" charset="0"/>
              <a:buChar char="•"/>
            </a:pPr>
            <a:r>
              <a:rPr lang="en-US" strike="noStrike"/>
              <a:t>Employer partners may be from across the state</a:t>
            </a:r>
            <a:endParaRPr lang="en-US" strike="noStrike">
              <a:ea typeface="Calibri"/>
              <a:cs typeface="Calibri"/>
            </a:endParaRPr>
          </a:p>
          <a:p>
            <a:pPr marL="171450" indent="-171450">
              <a:buFont typeface="Arial,Sans-Serif"/>
              <a:buChar char="•"/>
            </a:pPr>
            <a:r>
              <a:rPr lang="en-US"/>
              <a:t>The amount available is based on overall funding availability</a:t>
            </a:r>
            <a:endParaRPr lang="en-US">
              <a:ea typeface="Calibri"/>
              <a:cs typeface="Calibri"/>
            </a:endParaRPr>
          </a:p>
          <a:p>
            <a:pPr marL="171450" indent="-171450">
              <a:buFont typeface="Arial,Sans-Serif"/>
              <a:buChar char="•"/>
            </a:pPr>
            <a:endParaRPr lang="en-US"/>
          </a:p>
          <a:p>
            <a:pPr marL="171450" indent="-171450">
              <a:buChar char="•"/>
            </a:pPr>
            <a:endParaRPr lang="en-US">
              <a:cs typeface="Calibri"/>
            </a:endParaRPr>
          </a:p>
          <a:p>
            <a:pPr marL="171450" indent="-171450">
              <a:buFont typeface="Arial" panose="020B0604020202020204" pitchFamily="34" charset="0"/>
              <a:buChar char="•"/>
            </a:pPr>
            <a:endParaRPr lang="en-US">
              <a:cs typeface="Calibri"/>
            </a:endParaRP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fld id="{45B9B7AE-3C3C-42C9-891A-E1F29E19662A}" type="slidenum">
              <a:rPr lang="en-US" smtClean="0"/>
              <a:t>30</a:t>
            </a:fld>
            <a:endParaRPr lang="en-US"/>
          </a:p>
        </p:txBody>
      </p:sp>
    </p:spTree>
    <p:extLst>
      <p:ext uri="{BB962C8B-B14F-4D97-AF65-F5344CB8AC3E}">
        <p14:creationId xmlns:p14="http://schemas.microsoft.com/office/powerpoint/2010/main" val="14292095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Now I will go over the fiscal year 2024 program timeline and the next steps</a:t>
            </a:r>
          </a:p>
          <a:p>
            <a:pPr marL="0" indent="0">
              <a:buFont typeface="Arial,Sans-Serif"/>
              <a:buNone/>
            </a:pPr>
            <a:endParaRPr lang="en-US"/>
          </a:p>
        </p:txBody>
      </p:sp>
      <p:sp>
        <p:nvSpPr>
          <p:cNvPr id="4" name="Slide Number Placeholder 3"/>
          <p:cNvSpPr>
            <a:spLocks noGrp="1"/>
          </p:cNvSpPr>
          <p:nvPr>
            <p:ph type="sldNum" sz="quarter" idx="10"/>
          </p:nvPr>
        </p:nvSpPr>
        <p:spPr/>
        <p:txBody>
          <a:bodyPr/>
          <a:lstStyle/>
          <a:p>
            <a:fld id="{45B9B7AE-3C3C-42C9-891A-E1F29E19662A}" type="slidenum">
              <a:rPr lang="en-US" smtClean="0"/>
              <a:t>31</a:t>
            </a:fld>
            <a:endParaRPr lang="en-US"/>
          </a:p>
        </p:txBody>
      </p:sp>
    </p:spTree>
    <p:extLst>
      <p:ext uri="{BB962C8B-B14F-4D97-AF65-F5344CB8AC3E}">
        <p14:creationId xmlns:p14="http://schemas.microsoft.com/office/powerpoint/2010/main" val="6747994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cs typeface="Calibri"/>
              </a:rPr>
              <a:t>There are two application cycles for program year 2024. Cycle 1 applications closed November 12, 2023.</a:t>
            </a:r>
            <a:r>
              <a:rPr lang="en-US" strike="sngStrike" dirty="0">
                <a:cs typeface="Calibri"/>
              </a:rPr>
              <a:t> </a:t>
            </a:r>
            <a:r>
              <a:rPr lang="en-US" dirty="0">
                <a:cs typeface="Calibri"/>
              </a:rPr>
              <a:t>Employers may apply for cycle 2 if they were not awarded in cycle 1.  An Authorization Request must be submitted and approved prior, in order to gain access to the FY2024 Cycle 2 application. The application for Cycle 2 will open April 22, 2024 and close on May 10, 2024 at 5:00pm Eastern Standard Time with a training period of July 1, 2024 through June 30, 2025. </a:t>
            </a:r>
          </a:p>
          <a:p>
            <a:endParaRPr lang="en-US" dirty="0">
              <a:cs typeface="Calibri"/>
            </a:endParaRPr>
          </a:p>
          <a:p>
            <a:r>
              <a:rPr lang="en-US" baseline="0" dirty="0"/>
              <a:t>A few other key items to note:</a:t>
            </a:r>
            <a:endParaRPr lang="en-US" baseline="0" dirty="0">
              <a:cs typeface="Calibri"/>
            </a:endParaRPr>
          </a:p>
          <a:p>
            <a:pPr marL="171450" indent="-171450">
              <a:buFont typeface="Arial" panose="020B0604020202020204" pitchFamily="34" charset="0"/>
              <a:buChar char="•"/>
            </a:pPr>
            <a:r>
              <a:rPr lang="en-US" baseline="0" dirty="0"/>
              <a:t>Upon receiving an award, employers will have a full 12-months from the award date to complete the training - no extensions will be allowed</a:t>
            </a:r>
            <a:endParaRPr lang="en-US" baseline="0" dirty="0">
              <a:cs typeface="Calibri"/>
            </a:endParaRPr>
          </a:p>
          <a:p>
            <a:pPr indent="-171450">
              <a:buFont typeface="Arial" panose="020B0604020202020204" pitchFamily="34" charset="0"/>
              <a:buChar char="•"/>
            </a:pPr>
            <a:r>
              <a:rPr lang="en-US" baseline="0" dirty="0"/>
              <a:t>If a Cycle 2 awardee would like to submit a </a:t>
            </a:r>
            <a:r>
              <a:rPr lang="en-US" dirty="0"/>
              <a:t>FY25</a:t>
            </a:r>
            <a:r>
              <a:rPr lang="en-US" baseline="0" dirty="0"/>
              <a:t> Cycle 1 application, they must have training completed by </a:t>
            </a:r>
            <a:r>
              <a:rPr lang="en-US" dirty="0"/>
              <a:t>January 31, 2025 in order to be eligible to apply. If a Cycle 2 awardee needs a full 12 months to complete training, they will be able to apply for FY25 Cycle 2.</a:t>
            </a:r>
            <a:endParaRPr lang="en-US" baseline="0" dirty="0">
              <a:cs typeface="Calibri"/>
            </a:endParaRPr>
          </a:p>
          <a:p>
            <a:pPr marL="171450" indent="-171450">
              <a:buFont typeface="Arial" panose="020B0604020202020204" pitchFamily="34" charset="0"/>
              <a:buChar char="•"/>
            </a:pPr>
            <a:r>
              <a:rPr lang="en-US" baseline="0" dirty="0"/>
              <a:t>The state will not hold unfunded applications for </a:t>
            </a:r>
            <a:r>
              <a:rPr lang="en-US" dirty="0"/>
              <a:t>FY24</a:t>
            </a:r>
            <a:r>
              <a:rPr lang="en-US" baseline="0" dirty="0"/>
              <a:t> in a queue, as they did in previous years, however, Employers that were not awarded in Cycle 1 may elect apply in Cycle 2 .</a:t>
            </a:r>
            <a:endParaRPr lang="en-US" baseline="0" dirty="0">
              <a:cs typeface="Calibri"/>
            </a:endParaRPr>
          </a:p>
        </p:txBody>
      </p:sp>
      <p:sp>
        <p:nvSpPr>
          <p:cNvPr id="4" name="Slide Number Placeholder 3"/>
          <p:cNvSpPr>
            <a:spLocks noGrp="1"/>
          </p:cNvSpPr>
          <p:nvPr>
            <p:ph type="sldNum" sz="quarter" idx="10"/>
          </p:nvPr>
        </p:nvSpPr>
        <p:spPr/>
        <p:txBody>
          <a:bodyPr/>
          <a:lstStyle/>
          <a:p>
            <a:fld id="{45B9B7AE-3C3C-42C9-891A-E1F29E19662A}" type="slidenum">
              <a:rPr lang="en-US" smtClean="0"/>
              <a:t>32</a:t>
            </a:fld>
            <a:endParaRPr lang="en-US"/>
          </a:p>
        </p:txBody>
      </p:sp>
    </p:spTree>
    <p:extLst>
      <p:ext uri="{BB962C8B-B14F-4D97-AF65-F5344CB8AC3E}">
        <p14:creationId xmlns:p14="http://schemas.microsoft.com/office/powerpoint/2010/main" val="26464713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ELC applications are scheduled to open on March 26, 2024. ELC Applications are accepted until available funds are exhausted and the state can take at least 3 weeks to review. ELC Applications will not be considered for an award until all participating employers have cleared any outstanding Treasury obligations. Once all outstanding obligations have been cleared, the ELC will then be considered for an award based on the date the obligations were cleared. The specific training period is based on the award date for each ELC. </a:t>
            </a:r>
          </a:p>
        </p:txBody>
      </p:sp>
      <p:sp>
        <p:nvSpPr>
          <p:cNvPr id="4" name="Slide Number Placeholder 3"/>
          <p:cNvSpPr>
            <a:spLocks noGrp="1"/>
          </p:cNvSpPr>
          <p:nvPr>
            <p:ph type="sldNum" sz="quarter" idx="10"/>
          </p:nvPr>
        </p:nvSpPr>
        <p:spPr/>
        <p:txBody>
          <a:bodyPr/>
          <a:lstStyle/>
          <a:p>
            <a:fld id="{45B9B7AE-3C3C-42C9-891A-E1F29E19662A}" type="slidenum">
              <a:rPr lang="en-US" smtClean="0"/>
              <a:t>33</a:t>
            </a:fld>
            <a:endParaRPr lang="en-US"/>
          </a:p>
        </p:txBody>
      </p:sp>
    </p:spTree>
    <p:extLst>
      <p:ext uri="{BB962C8B-B14F-4D97-AF65-F5344CB8AC3E}">
        <p14:creationId xmlns:p14="http://schemas.microsoft.com/office/powerpoint/2010/main" val="41655377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cs typeface="Calibri"/>
              </a:rPr>
              <a:t>We have covered a lot of information so let's review next steps</a:t>
            </a:r>
          </a:p>
        </p:txBody>
      </p:sp>
      <p:sp>
        <p:nvSpPr>
          <p:cNvPr id="4" name="Slide Number Placeholder 3"/>
          <p:cNvSpPr>
            <a:spLocks noGrp="1"/>
          </p:cNvSpPr>
          <p:nvPr>
            <p:ph type="sldNum" sz="quarter" idx="10"/>
          </p:nvPr>
        </p:nvSpPr>
        <p:spPr/>
        <p:txBody>
          <a:bodyPr/>
          <a:lstStyle/>
          <a:p>
            <a:fld id="{45B9B7AE-3C3C-42C9-891A-E1F29E19662A}" type="slidenum">
              <a:rPr lang="en-US" smtClean="0"/>
              <a:t>34</a:t>
            </a:fld>
            <a:endParaRPr lang="en-US"/>
          </a:p>
        </p:txBody>
      </p:sp>
    </p:spTree>
    <p:extLst>
      <p:ext uri="{BB962C8B-B14F-4D97-AF65-F5344CB8AC3E}">
        <p14:creationId xmlns:p14="http://schemas.microsoft.com/office/powerpoint/2010/main" val="26210786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cs typeface="Calibri"/>
              </a:rPr>
              <a:t>If you are interested in applying for the 2024 program in cycle 2, and you are an employer located in Allegan, Barry, Ionia, Kent, Montcalm, Muskegon, or Ottawa county, the first step is to make sure you get connected with a Business Solutions Representative at West Michigan Works! If you are unsure who your BSR is, email business@westmiworks.org. </a:t>
            </a:r>
          </a:p>
          <a:p>
            <a:pPr marL="171450" indent="-171450">
              <a:buFont typeface="Arial" panose="020B0604020202020204" pitchFamily="34" charset="0"/>
              <a:buChar char="•"/>
            </a:pPr>
            <a:r>
              <a:rPr lang="en-US">
                <a:cs typeface="Calibri"/>
              </a:rPr>
              <a:t>The BSR will schedule a fact-finding meeting with you to discuss the program and review the application process with you. </a:t>
            </a:r>
          </a:p>
          <a:p>
            <a:pPr marL="171450" indent="-171450">
              <a:buFont typeface="Arial" panose="020B0604020202020204" pitchFamily="34" charset="0"/>
              <a:buChar char="•"/>
            </a:pPr>
            <a:r>
              <a:rPr lang="en-US">
                <a:cs typeface="Calibri"/>
              </a:rPr>
              <a:t>After you meet with a BSR, you will want to:</a:t>
            </a:r>
          </a:p>
          <a:p>
            <a:pPr marL="628650" lvl="1" indent="-171450">
              <a:spcAft>
                <a:spcPts val="1200"/>
              </a:spcAft>
              <a:buFont typeface="Wingdings,Sans-Serif"/>
              <a:buChar char="§"/>
            </a:pPr>
            <a:r>
              <a:rPr lang="en-US"/>
              <a:t>Log into WBLOMS to ensure that you can access the system</a:t>
            </a:r>
            <a:endParaRPr lang="en-US">
              <a:cs typeface="Calibri"/>
            </a:endParaRPr>
          </a:p>
          <a:p>
            <a:pPr marL="628650" lvl="1" indent="-171450">
              <a:spcAft>
                <a:spcPts val="1200"/>
              </a:spcAft>
              <a:buFont typeface="Wingdings,Sans-Serif"/>
              <a:buChar char="§"/>
            </a:pPr>
            <a:r>
              <a:rPr lang="en-US"/>
              <a:t>Request WBLOMS Authorization </a:t>
            </a:r>
            <a:endParaRPr lang="en-US">
              <a:cs typeface="Calibri"/>
            </a:endParaRPr>
          </a:p>
          <a:p>
            <a:pPr marL="1085850" lvl="2" indent="-171450">
              <a:spcAft>
                <a:spcPts val="1200"/>
              </a:spcAft>
              <a:buFont typeface="Wingdings,Sans-Serif"/>
              <a:buChar char="§"/>
            </a:pPr>
            <a:r>
              <a:rPr lang="en-US"/>
              <a:t>An Authorization Request is required to access the application system and will open April 22, 2024.</a:t>
            </a:r>
            <a:endParaRPr lang="en-US">
              <a:cs typeface="Calibri"/>
            </a:endParaRPr>
          </a:p>
          <a:p>
            <a:pPr marL="628650" lvl="1" indent="-171450">
              <a:spcAft>
                <a:spcPts val="1200"/>
              </a:spcAft>
              <a:buFont typeface="Wingdings,Sans-Serif"/>
              <a:buChar char="§"/>
            </a:pPr>
            <a:r>
              <a:rPr lang="en-US"/>
              <a:t>Internal research on anticipated training, hiring, and apprenticeship needs</a:t>
            </a:r>
            <a:endParaRPr lang="en-US">
              <a:cs typeface="Calibri"/>
            </a:endParaRPr>
          </a:p>
          <a:p>
            <a:pPr marL="1085850" lvl="2" indent="-171450">
              <a:spcAft>
                <a:spcPts val="1200"/>
              </a:spcAft>
              <a:buFont typeface="Wingdings,Sans-Serif"/>
              <a:buChar char="§"/>
            </a:pPr>
            <a:r>
              <a:rPr lang="en-US"/>
              <a:t>Gather training provider curriculum and quotes</a:t>
            </a:r>
            <a:endParaRPr lang="en-US">
              <a:cs typeface="Calibri"/>
            </a:endParaRPr>
          </a:p>
          <a:p>
            <a:pPr marL="1085850" lvl="2" indent="-171450">
              <a:spcAft>
                <a:spcPts val="1200"/>
              </a:spcAft>
              <a:buFont typeface="Wingdings,Sans-Serif"/>
              <a:buChar char="§"/>
            </a:pPr>
            <a:r>
              <a:rPr lang="en-US"/>
              <a:t>Gather apprenticeship information such as program standards and 671s</a:t>
            </a:r>
            <a:endParaRPr lang="en-US">
              <a:cs typeface="Calibri"/>
            </a:endParaRPr>
          </a:p>
          <a:p>
            <a:pPr marL="171450" indent="-171450">
              <a:buFont typeface="Arial" panose="020B0604020202020204" pitchFamily="34" charset="0"/>
              <a:buChar char="•"/>
            </a:pPr>
            <a:r>
              <a:rPr lang="en-US"/>
              <a:t>Your BSR will send out notification once the state has confirmed the online system has opened for applications. </a:t>
            </a:r>
            <a:endParaRPr lang="en-US">
              <a:cs typeface="Calibri"/>
            </a:endParaRPr>
          </a:p>
          <a:p>
            <a:pPr marL="171450" indent="-171450">
              <a:buFont typeface="Arial" panose="020B0604020202020204" pitchFamily="34" charset="0"/>
              <a:buChar char="•"/>
            </a:pPr>
            <a:r>
              <a:rPr lang="en-US"/>
              <a:t>Your Business Solutions Representative will be there to assist you throughout the process and will help ensure that you are submitting a quality application.  </a:t>
            </a:r>
            <a:endParaRPr lang="en-US">
              <a:cs typeface="Calibri"/>
            </a:endParaRPr>
          </a:p>
        </p:txBody>
      </p:sp>
      <p:sp>
        <p:nvSpPr>
          <p:cNvPr id="4" name="Slide Number Placeholder 3"/>
          <p:cNvSpPr>
            <a:spLocks noGrp="1"/>
          </p:cNvSpPr>
          <p:nvPr>
            <p:ph type="sldNum" sz="quarter" idx="10"/>
          </p:nvPr>
        </p:nvSpPr>
        <p:spPr/>
        <p:txBody>
          <a:bodyPr/>
          <a:lstStyle/>
          <a:p>
            <a:fld id="{45B9B7AE-3C3C-42C9-891A-E1F29E19662A}" type="slidenum">
              <a:rPr lang="en-US" smtClean="0"/>
              <a:t>35</a:t>
            </a:fld>
            <a:endParaRPr lang="en-US"/>
          </a:p>
        </p:txBody>
      </p:sp>
    </p:spTree>
    <p:extLst>
      <p:ext uri="{BB962C8B-B14F-4D97-AF65-F5344CB8AC3E}">
        <p14:creationId xmlns:p14="http://schemas.microsoft.com/office/powerpoint/2010/main" val="8043537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b="1">
                <a:cs typeface="Calibri"/>
              </a:rPr>
              <a:t>Thank you for watching this video. </a:t>
            </a:r>
            <a:r>
              <a:rPr lang="en-US" b="1" strike="sngStrike"/>
              <a:t>The information in this presentation is tentative as we have not received the final details from the state yet.</a:t>
            </a:r>
            <a:r>
              <a:rPr lang="en-US" b="1">
                <a:cs typeface="Calibri"/>
              </a:rPr>
              <a:t> If you have any questions or would like to be connected to a Business Solutions Representative to get started, please email business@westmiworks.org.</a:t>
            </a:r>
          </a:p>
          <a:p>
            <a:endParaRPr lang="en-US" b="1">
              <a:cs typeface="Calibri"/>
            </a:endParaRPr>
          </a:p>
        </p:txBody>
      </p:sp>
      <p:sp>
        <p:nvSpPr>
          <p:cNvPr id="4" name="Slide Number Placeholder 3"/>
          <p:cNvSpPr>
            <a:spLocks noGrp="1"/>
          </p:cNvSpPr>
          <p:nvPr>
            <p:ph type="sldNum" sz="quarter" idx="10"/>
          </p:nvPr>
        </p:nvSpPr>
        <p:spPr/>
        <p:txBody>
          <a:bodyPr/>
          <a:lstStyle/>
          <a:p>
            <a:fld id="{45B9B7AE-3C3C-42C9-891A-E1F29E19662A}" type="slidenum">
              <a:rPr lang="en-US" smtClean="0"/>
              <a:t>36</a:t>
            </a:fld>
            <a:endParaRPr lang="en-US"/>
          </a:p>
        </p:txBody>
      </p:sp>
    </p:spTree>
    <p:extLst>
      <p:ext uri="{BB962C8B-B14F-4D97-AF65-F5344CB8AC3E}">
        <p14:creationId xmlns:p14="http://schemas.microsoft.com/office/powerpoint/2010/main" val="464753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a:spcBef>
                <a:spcPts val="0"/>
              </a:spcBef>
              <a:spcAft>
                <a:spcPts val="1200"/>
              </a:spcAft>
            </a:pPr>
            <a:r>
              <a:rPr lang="en-US" sz="1800">
                <a:effectLst/>
                <a:latin typeface="Calibri" panose="020F0502020204030204" pitchFamily="34" charset="0"/>
                <a:ea typeface="Times New Roman" panose="02020603050405020304" pitchFamily="18" charset="0"/>
              </a:rPr>
              <a:t>Key partners on this grant include our state and local economic development agencies and the state workforce team, LEO, all of whose logos you see on the screen. Other important partners include the USDOL Office of Apprenticeship, Grand Rapids Community College, Muskegon Community College, Montcalm Community College, MMTC and, other universities and training providers.</a:t>
            </a:r>
            <a:endParaRPr lang="en-US"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45B9B7AE-3C3C-42C9-891A-E1F29E19662A}" type="slidenum">
              <a:rPr lang="en-US" smtClean="0"/>
              <a:t>4</a:t>
            </a:fld>
            <a:endParaRPr lang="en-US"/>
          </a:p>
        </p:txBody>
      </p:sp>
    </p:spTree>
    <p:extLst>
      <p:ext uri="{BB962C8B-B14F-4D97-AF65-F5344CB8AC3E}">
        <p14:creationId xmlns:p14="http://schemas.microsoft.com/office/powerpoint/2010/main" val="3562642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700088"/>
            <a:ext cx="6203950" cy="3490912"/>
          </a:xfrm>
        </p:spPr>
      </p:sp>
      <p:sp>
        <p:nvSpPr>
          <p:cNvPr id="3" name="Notes Placeholder 2"/>
          <p:cNvSpPr>
            <a:spLocks noGrp="1"/>
          </p:cNvSpPr>
          <p:nvPr>
            <p:ph type="body" idx="1"/>
          </p:nvPr>
        </p:nvSpPr>
        <p:spPr/>
        <p:txBody>
          <a:bodyPr/>
          <a:lstStyle/>
          <a:p>
            <a:pPr>
              <a:lnSpc>
                <a:spcPct val="107000"/>
              </a:lnSpc>
              <a:spcAft>
                <a:spcPts val="800"/>
              </a:spcAft>
            </a:pPr>
            <a:r>
              <a:rPr lang="en-US" sz="1800">
                <a:latin typeface="Calibri"/>
                <a:ea typeface="Calibri" panose="020F0502020204030204" pitchFamily="34" charset="0"/>
                <a:cs typeface="Calibri"/>
              </a:rPr>
              <a:t>Here</a:t>
            </a:r>
            <a:r>
              <a:rPr lang="en-US" sz="1800">
                <a:effectLst/>
                <a:latin typeface="Calibri"/>
                <a:ea typeface="Calibri" panose="020F0502020204030204" pitchFamily="34" charset="0"/>
                <a:cs typeface="Calibri"/>
              </a:rPr>
              <a:t> is a display of statewide outcomes noting a summary of employer size for those that received an award from </a:t>
            </a:r>
            <a:r>
              <a:rPr lang="en-US" sz="1800">
                <a:latin typeface="Calibri"/>
                <a:ea typeface="Calibri" panose="020F0502020204030204" pitchFamily="34" charset="0"/>
                <a:cs typeface="Calibri"/>
              </a:rPr>
              <a:t>2014-2023</a:t>
            </a:r>
            <a:r>
              <a:rPr lang="en-US" sz="1800">
                <a:effectLst/>
                <a:latin typeface="Calibri"/>
                <a:ea typeface="Calibri" panose="020F0502020204030204" pitchFamily="34" charset="0"/>
                <a:cs typeface="Calibri"/>
              </a:rPr>
              <a:t>. As you can see, a majority of the awards have historically served employers with fewer than 100 full time employees.</a:t>
            </a:r>
          </a:p>
        </p:txBody>
      </p:sp>
    </p:spTree>
    <p:extLst>
      <p:ext uri="{BB962C8B-B14F-4D97-AF65-F5344CB8AC3E}">
        <p14:creationId xmlns:p14="http://schemas.microsoft.com/office/powerpoint/2010/main" val="541924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700088"/>
            <a:ext cx="6203950" cy="3490912"/>
          </a:xfrm>
        </p:spPr>
      </p:sp>
      <p:sp>
        <p:nvSpPr>
          <p:cNvPr id="3" name="Notes Placeholder 2"/>
          <p:cNvSpPr>
            <a:spLocks noGrp="1"/>
          </p:cNvSpPr>
          <p:nvPr>
            <p:ph type="body" idx="1"/>
          </p:nvPr>
        </p:nvSpPr>
        <p:spPr/>
        <p:txBody>
          <a:bodyPr/>
          <a:lstStyle/>
          <a:p>
            <a:pPr marL="171450" indent="-171450">
              <a:buFont typeface="Arial"/>
              <a:buChar char="•"/>
            </a:pPr>
            <a:r>
              <a:rPr lang="en-US">
                <a:cs typeface="Calibri"/>
              </a:rPr>
              <a:t>As you see here, we have an overview of the local outcomes for Going PRO Talent Fund over the last four years. </a:t>
            </a:r>
            <a:endParaRPr lang="en-US"/>
          </a:p>
          <a:p>
            <a:pPr marL="171450" indent="-171450">
              <a:buFont typeface="Arial"/>
              <a:buChar char="•"/>
            </a:pPr>
            <a:r>
              <a:rPr lang="en-US">
                <a:cs typeface="Calibri"/>
              </a:rPr>
              <a:t>For program year 2024 $55 million was approved in the state's budget. Approximately $12.8 million is available for Cycle 2 Independent Applications and Employer Led Collaborative applications. </a:t>
            </a:r>
            <a:r>
              <a:rPr lang="en-US" strike="sngStrike">
                <a:cs typeface="Calibri"/>
              </a:rPr>
              <a:t>there is currently $55 million approved in the state's budget.</a:t>
            </a:r>
            <a:r>
              <a:rPr lang="en-US">
                <a:cs typeface="Calibri"/>
              </a:rPr>
              <a:t> </a:t>
            </a:r>
          </a:p>
        </p:txBody>
      </p:sp>
    </p:spTree>
    <p:extLst>
      <p:ext uri="{BB962C8B-B14F-4D97-AF65-F5344CB8AC3E}">
        <p14:creationId xmlns:p14="http://schemas.microsoft.com/office/powerpoint/2010/main" val="1605667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a:defRPr/>
            </a:pPr>
            <a:r>
              <a:rPr lang="en-US">
                <a:cs typeface="Calibri"/>
              </a:rPr>
              <a:t>Let’s talk about employer and trainee eligibility</a:t>
            </a:r>
          </a:p>
        </p:txBody>
      </p:sp>
      <p:sp>
        <p:nvSpPr>
          <p:cNvPr id="4" name="Slide Number Placeholder 3"/>
          <p:cNvSpPr>
            <a:spLocks noGrp="1"/>
          </p:cNvSpPr>
          <p:nvPr>
            <p:ph type="sldNum" sz="quarter" idx="10"/>
          </p:nvPr>
        </p:nvSpPr>
        <p:spPr/>
        <p:txBody>
          <a:bodyPr/>
          <a:lstStyle/>
          <a:p>
            <a:fld id="{45B9B7AE-3C3C-42C9-891A-E1F29E19662A}" type="slidenum">
              <a:rPr lang="en-US" smtClean="0"/>
              <a:t>7</a:t>
            </a:fld>
            <a:endParaRPr lang="en-US"/>
          </a:p>
        </p:txBody>
      </p:sp>
    </p:spTree>
    <p:extLst>
      <p:ext uri="{BB962C8B-B14F-4D97-AF65-F5344CB8AC3E}">
        <p14:creationId xmlns:p14="http://schemas.microsoft.com/office/powerpoint/2010/main" val="1562267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cs typeface="Calibri"/>
              </a:rPr>
              <a:t>Employers that are eligible to apply for Going PRO Talent Fund include:</a:t>
            </a:r>
            <a:endParaRPr lang="en-US"/>
          </a:p>
          <a:p>
            <a:pPr marL="171450" indent="-171450">
              <a:spcAft>
                <a:spcPts val="1200"/>
              </a:spcAft>
              <a:buFont typeface="Wingdings,Sans-Serif"/>
              <a:buChar char="§"/>
            </a:pPr>
            <a:r>
              <a:rPr lang="en-US"/>
              <a:t>Non-government private entities; for profit or non-profit</a:t>
            </a:r>
            <a:endParaRPr lang="en-US">
              <a:cs typeface="Calibri"/>
            </a:endParaRPr>
          </a:p>
          <a:p>
            <a:pPr marL="171450" indent="-171450">
              <a:spcAft>
                <a:spcPts val="1200"/>
              </a:spcAft>
              <a:buFont typeface="Wingdings,Sans-Serif"/>
              <a:buChar char="§"/>
            </a:pPr>
            <a:r>
              <a:rPr lang="en-US"/>
              <a:t>Employers must be compliant with all state tax obligations including, but not limited to, corporate, sales, use, withholding, personal income and unemployment insurance taxes.</a:t>
            </a:r>
            <a:endParaRPr lang="en-US">
              <a:cs typeface="Calibri"/>
            </a:endParaRPr>
          </a:p>
          <a:p>
            <a:pPr marL="171450" indent="-171450">
              <a:spcAft>
                <a:spcPts val="1200"/>
              </a:spcAft>
              <a:buFont typeface="Wingdings,Sans-Serif"/>
              <a:buChar char="§"/>
              <a:defRPr/>
            </a:pPr>
            <a:r>
              <a:rPr lang="en-US"/>
              <a:t>Employers</a:t>
            </a:r>
            <a:r>
              <a:rPr lang="en-US">
                <a:cs typeface="Calibri"/>
              </a:rPr>
              <a:t> can </a:t>
            </a:r>
            <a:r>
              <a:rPr lang="en-US"/>
              <a:t>only receive one independent award and one Employer Led Collaborative award per program year. Companies with more than one location may need to fill out a separate application for each location. </a:t>
            </a:r>
            <a:r>
              <a:rPr lang="en-US" b="1"/>
              <a:t>Therefore, one independent award for an employer may be made up of several applications if the company has more than one site. </a:t>
            </a:r>
            <a:r>
              <a:rPr lang="en-US"/>
              <a:t>Your Business Solutions Representative, or BSR for short, will work with each company to determine if one, or multiple, applications will need to be submitted. </a:t>
            </a:r>
            <a:endParaRPr lang="en-US">
              <a:cs typeface="Calibri"/>
            </a:endParaRPr>
          </a:p>
          <a:p>
            <a:pPr marL="171450" indent="-171450">
              <a:spcAft>
                <a:spcPts val="1200"/>
              </a:spcAft>
              <a:buFont typeface="Wingdings,Sans-Serif"/>
              <a:buChar char="§"/>
              <a:defRPr/>
            </a:pPr>
            <a:r>
              <a:rPr lang="en-US"/>
              <a:t>Fiscal Year 24 Cycle 1 awardees are not eligible to apply for fiscal year 24 cycle 2. </a:t>
            </a:r>
            <a:endParaRPr lang="en-US">
              <a:ea typeface="Calibri"/>
              <a:cs typeface="Calibri"/>
            </a:endParaRPr>
          </a:p>
          <a:p>
            <a:pPr marL="171450" indent="-171450">
              <a:spcAft>
                <a:spcPts val="1200"/>
              </a:spcAft>
              <a:buFont typeface="Wingdings,Sans-Serif"/>
              <a:buChar char="§"/>
              <a:defRPr/>
            </a:pPr>
            <a:r>
              <a:rPr lang="en-US"/>
              <a:t>In order to apply for Fiscal Year 24 cycle 2</a:t>
            </a:r>
            <a:r>
              <a:rPr lang="en-US" b="0"/>
              <a:t> </a:t>
            </a:r>
            <a:r>
              <a:rPr lang="en-US"/>
              <a:t>training, </a:t>
            </a:r>
            <a:r>
              <a:rPr lang="en-US" b="0"/>
              <a:t>awardees </a:t>
            </a:r>
            <a:r>
              <a:rPr lang="en-US"/>
              <a:t>must complete training under a FY23 cycle 2 award by June 30, 2024. </a:t>
            </a:r>
            <a:endParaRPr lang="en-US" b="0">
              <a:ea typeface="Calibri"/>
              <a:cs typeface="Calibri"/>
            </a:endParaRPr>
          </a:p>
          <a:p>
            <a:endParaRPr lang="en-US" b="1">
              <a:cs typeface="Calibri"/>
            </a:endParaRPr>
          </a:p>
          <a:p>
            <a:endParaRPr lang="en-US">
              <a:cs typeface="Calibri"/>
            </a:endParaRPr>
          </a:p>
          <a:p>
            <a:endParaRPr lang="en-US" b="1">
              <a:cs typeface="Calibri"/>
            </a:endParaRPr>
          </a:p>
        </p:txBody>
      </p:sp>
      <p:sp>
        <p:nvSpPr>
          <p:cNvPr id="4" name="Slide Number Placeholder 3"/>
          <p:cNvSpPr>
            <a:spLocks noGrp="1"/>
          </p:cNvSpPr>
          <p:nvPr>
            <p:ph type="sldNum" sz="quarter" idx="10"/>
          </p:nvPr>
        </p:nvSpPr>
        <p:spPr/>
        <p:txBody>
          <a:bodyPr/>
          <a:lstStyle/>
          <a:p>
            <a:fld id="{45B9B7AE-3C3C-42C9-891A-E1F29E19662A}" type="slidenum">
              <a:rPr lang="en-US" smtClean="0"/>
              <a:t>8</a:t>
            </a:fld>
            <a:endParaRPr lang="en-US"/>
          </a:p>
        </p:txBody>
      </p:sp>
    </p:spTree>
    <p:extLst>
      <p:ext uri="{BB962C8B-B14F-4D97-AF65-F5344CB8AC3E}">
        <p14:creationId xmlns:p14="http://schemas.microsoft.com/office/powerpoint/2010/main" val="166130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Employers that are not eligible to apply for Going PRO Talent Fund include governmental agencies, educational institutions and quasi</a:t>
            </a:r>
            <a:r>
              <a:rPr lang="en-US">
                <a:cs typeface="Calibri"/>
              </a:rPr>
              <a:t> public-private entities. I won't go into details but as you can see, a more detailed outline of ineligible employers is listed on the screen.  </a:t>
            </a:r>
          </a:p>
          <a:p>
            <a:endParaRPr lang="en-US">
              <a:cs typeface="Calibri"/>
            </a:endParaRPr>
          </a:p>
          <a:p>
            <a:r>
              <a:rPr lang="en-US">
                <a:cs typeface="Calibri"/>
              </a:rPr>
              <a:t>A couple of things to note:</a:t>
            </a:r>
          </a:p>
          <a:p>
            <a:pPr marL="171450" indent="-171450">
              <a:buFont typeface="Arial" panose="020B0604020202020204" pitchFamily="34" charset="0"/>
              <a:buChar char="•"/>
            </a:pPr>
            <a:r>
              <a:rPr lang="en-US">
                <a:cs typeface="Calibri"/>
              </a:rPr>
              <a:t>The marijuana industry is excluded from receiving an award due to current federal legislation that governs the use of our staff time, which is prohibited to be allocated on companies in the marijuana industry. </a:t>
            </a:r>
          </a:p>
          <a:p>
            <a:pPr marL="171450" indent="-171450">
              <a:buFont typeface="Arial" panose="020B0604020202020204" pitchFamily="34" charset="0"/>
              <a:buChar char="•"/>
            </a:pPr>
            <a:r>
              <a:rPr lang="en-US">
                <a:cs typeface="Calibri"/>
              </a:rPr>
              <a:t>Publicly traded (non-government funded) employers are eligible. </a:t>
            </a:r>
          </a:p>
        </p:txBody>
      </p:sp>
      <p:sp>
        <p:nvSpPr>
          <p:cNvPr id="4" name="Slide Number Placeholder 3"/>
          <p:cNvSpPr>
            <a:spLocks noGrp="1"/>
          </p:cNvSpPr>
          <p:nvPr>
            <p:ph type="sldNum" sz="quarter" idx="10"/>
          </p:nvPr>
        </p:nvSpPr>
        <p:spPr/>
        <p:txBody>
          <a:bodyPr/>
          <a:lstStyle/>
          <a:p>
            <a:fld id="{45B9B7AE-3C3C-42C9-891A-E1F29E19662A}" type="slidenum">
              <a:rPr lang="en-US" smtClean="0"/>
              <a:t>9</a:t>
            </a:fld>
            <a:endParaRPr lang="en-US"/>
          </a:p>
        </p:txBody>
      </p:sp>
    </p:spTree>
    <p:extLst>
      <p:ext uri="{BB962C8B-B14F-4D97-AF65-F5344CB8AC3E}">
        <p14:creationId xmlns:p14="http://schemas.microsoft.com/office/powerpoint/2010/main" val="16723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blank">
    <p:bg>
      <p:bgPr>
        <a:solidFill>
          <a:srgbClr val="FFFFFF"/>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418264" y="0"/>
            <a:ext cx="5773737" cy="6858000"/>
          </a:xfrm>
          <a:prstGeom prst="rect">
            <a:avLst/>
          </a:prstGeom>
        </p:spPr>
        <p:txBody>
          <a:bodyPr/>
          <a:lstStyle/>
          <a:p>
            <a:r>
              <a:rPr lang="en-US"/>
              <a:t>Click icon to add picture</a:t>
            </a:r>
          </a:p>
        </p:txBody>
      </p:sp>
    </p:spTree>
    <p:extLst>
      <p:ext uri="{BB962C8B-B14F-4D97-AF65-F5344CB8AC3E}">
        <p14:creationId xmlns:p14="http://schemas.microsoft.com/office/powerpoint/2010/main" val="1979900569"/>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1_blank">
    <p:bg>
      <p:bgPr>
        <a:solidFill>
          <a:srgbClr val="FFFFFF"/>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4502944" y="0"/>
            <a:ext cx="7689056" cy="6858000"/>
          </a:xfrm>
          <a:prstGeom prst="rect">
            <a:avLst/>
          </a:prstGeom>
        </p:spPr>
        <p:txBody>
          <a:bodyPr/>
          <a:lstStyle/>
          <a:p>
            <a:r>
              <a:rPr lang="en-US"/>
              <a:t>Click icon to add picture</a:t>
            </a:r>
            <a:endParaRPr lang="id-ID"/>
          </a:p>
        </p:txBody>
      </p:sp>
    </p:spTree>
    <p:extLst>
      <p:ext uri="{BB962C8B-B14F-4D97-AF65-F5344CB8AC3E}">
        <p14:creationId xmlns:p14="http://schemas.microsoft.com/office/powerpoint/2010/main" val="2863539499"/>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12_blank">
    <p:bg>
      <p:bgPr>
        <a:solidFill>
          <a:srgbClr val="FFFFFF"/>
        </a:solidFill>
        <a:effectLst/>
      </p:bgPr>
    </p:bg>
    <p:spTree>
      <p:nvGrpSpPr>
        <p:cNvPr id="1" name=""/>
        <p:cNvGrpSpPr/>
        <p:nvPr/>
      </p:nvGrpSpPr>
      <p:grpSpPr>
        <a:xfrm>
          <a:off x="0" y="0"/>
          <a:ext cx="0" cy="0"/>
          <a:chOff x="0" y="0"/>
          <a:chExt cx="0" cy="0"/>
        </a:xfrm>
      </p:grpSpPr>
      <p:sp>
        <p:nvSpPr>
          <p:cNvPr id="20" name="Picture Placeholder 19"/>
          <p:cNvSpPr>
            <a:spLocks noGrp="1"/>
          </p:cNvSpPr>
          <p:nvPr>
            <p:ph type="pic" sz="quarter" idx="10"/>
          </p:nvPr>
        </p:nvSpPr>
        <p:spPr>
          <a:xfrm>
            <a:off x="1" y="0"/>
            <a:ext cx="1714500" cy="1714500"/>
          </a:xfrm>
          <a:prstGeom prst="rect">
            <a:avLst/>
          </a:prstGeom>
        </p:spPr>
        <p:txBody>
          <a:bodyPr/>
          <a:lstStyle/>
          <a:p>
            <a:r>
              <a:rPr lang="en-US"/>
              <a:t>Click icon to add picture</a:t>
            </a:r>
            <a:endParaRPr lang="id-ID"/>
          </a:p>
        </p:txBody>
      </p:sp>
      <p:sp>
        <p:nvSpPr>
          <p:cNvPr id="21" name="Picture Placeholder 19"/>
          <p:cNvSpPr>
            <a:spLocks noGrp="1"/>
          </p:cNvSpPr>
          <p:nvPr>
            <p:ph type="pic" sz="quarter" idx="11"/>
          </p:nvPr>
        </p:nvSpPr>
        <p:spPr>
          <a:xfrm>
            <a:off x="1714501" y="0"/>
            <a:ext cx="1714500" cy="1714500"/>
          </a:xfrm>
          <a:prstGeom prst="rect">
            <a:avLst/>
          </a:prstGeom>
        </p:spPr>
        <p:txBody>
          <a:bodyPr/>
          <a:lstStyle/>
          <a:p>
            <a:r>
              <a:rPr lang="en-US"/>
              <a:t>Click icon to add picture</a:t>
            </a:r>
            <a:endParaRPr lang="id-ID"/>
          </a:p>
        </p:txBody>
      </p:sp>
      <p:sp>
        <p:nvSpPr>
          <p:cNvPr id="22" name="Picture Placeholder 19"/>
          <p:cNvSpPr>
            <a:spLocks noGrp="1"/>
          </p:cNvSpPr>
          <p:nvPr>
            <p:ph type="pic" sz="quarter" idx="12"/>
          </p:nvPr>
        </p:nvSpPr>
        <p:spPr>
          <a:xfrm>
            <a:off x="3429001" y="0"/>
            <a:ext cx="1714500" cy="1714500"/>
          </a:xfrm>
          <a:prstGeom prst="rect">
            <a:avLst/>
          </a:prstGeom>
        </p:spPr>
        <p:txBody>
          <a:bodyPr/>
          <a:lstStyle/>
          <a:p>
            <a:r>
              <a:rPr lang="en-US"/>
              <a:t>Click icon to add picture</a:t>
            </a:r>
            <a:endParaRPr lang="id-ID"/>
          </a:p>
        </p:txBody>
      </p:sp>
      <p:sp>
        <p:nvSpPr>
          <p:cNvPr id="23" name="Picture Placeholder 19"/>
          <p:cNvSpPr>
            <a:spLocks noGrp="1"/>
          </p:cNvSpPr>
          <p:nvPr>
            <p:ph type="pic" sz="quarter" idx="13"/>
          </p:nvPr>
        </p:nvSpPr>
        <p:spPr>
          <a:xfrm>
            <a:off x="5143501" y="0"/>
            <a:ext cx="1714500" cy="1714500"/>
          </a:xfrm>
          <a:prstGeom prst="rect">
            <a:avLst/>
          </a:prstGeom>
        </p:spPr>
        <p:txBody>
          <a:bodyPr/>
          <a:lstStyle/>
          <a:p>
            <a:r>
              <a:rPr lang="en-US"/>
              <a:t>Click icon to add picture</a:t>
            </a:r>
            <a:endParaRPr lang="id-ID"/>
          </a:p>
        </p:txBody>
      </p:sp>
      <p:sp>
        <p:nvSpPr>
          <p:cNvPr id="24" name="Picture Placeholder 19"/>
          <p:cNvSpPr>
            <a:spLocks noGrp="1"/>
          </p:cNvSpPr>
          <p:nvPr>
            <p:ph type="pic" sz="quarter" idx="14"/>
          </p:nvPr>
        </p:nvSpPr>
        <p:spPr>
          <a:xfrm>
            <a:off x="1" y="1714501"/>
            <a:ext cx="1714500" cy="1714500"/>
          </a:xfrm>
          <a:prstGeom prst="rect">
            <a:avLst/>
          </a:prstGeom>
        </p:spPr>
        <p:txBody>
          <a:bodyPr/>
          <a:lstStyle/>
          <a:p>
            <a:r>
              <a:rPr lang="en-US"/>
              <a:t>Click icon to add picture</a:t>
            </a:r>
            <a:endParaRPr lang="id-ID"/>
          </a:p>
        </p:txBody>
      </p:sp>
      <p:sp>
        <p:nvSpPr>
          <p:cNvPr id="25" name="Picture Placeholder 19"/>
          <p:cNvSpPr>
            <a:spLocks noGrp="1"/>
          </p:cNvSpPr>
          <p:nvPr>
            <p:ph type="pic" sz="quarter" idx="15"/>
          </p:nvPr>
        </p:nvSpPr>
        <p:spPr>
          <a:xfrm>
            <a:off x="1714501" y="1714501"/>
            <a:ext cx="1714500" cy="1714500"/>
          </a:xfrm>
          <a:prstGeom prst="rect">
            <a:avLst/>
          </a:prstGeom>
        </p:spPr>
        <p:txBody>
          <a:bodyPr/>
          <a:lstStyle/>
          <a:p>
            <a:r>
              <a:rPr lang="en-US"/>
              <a:t>Click icon to add picture</a:t>
            </a:r>
            <a:endParaRPr lang="id-ID"/>
          </a:p>
        </p:txBody>
      </p:sp>
      <p:sp>
        <p:nvSpPr>
          <p:cNvPr id="26" name="Picture Placeholder 19"/>
          <p:cNvSpPr>
            <a:spLocks noGrp="1"/>
          </p:cNvSpPr>
          <p:nvPr>
            <p:ph type="pic" sz="quarter" idx="16"/>
          </p:nvPr>
        </p:nvSpPr>
        <p:spPr>
          <a:xfrm>
            <a:off x="3429001" y="1714501"/>
            <a:ext cx="1714500" cy="1714500"/>
          </a:xfrm>
          <a:prstGeom prst="rect">
            <a:avLst/>
          </a:prstGeom>
        </p:spPr>
        <p:txBody>
          <a:bodyPr/>
          <a:lstStyle/>
          <a:p>
            <a:r>
              <a:rPr lang="en-US"/>
              <a:t>Click icon to add picture</a:t>
            </a:r>
            <a:endParaRPr lang="id-ID"/>
          </a:p>
        </p:txBody>
      </p:sp>
      <p:sp>
        <p:nvSpPr>
          <p:cNvPr id="27" name="Picture Placeholder 19"/>
          <p:cNvSpPr>
            <a:spLocks noGrp="1"/>
          </p:cNvSpPr>
          <p:nvPr>
            <p:ph type="pic" sz="quarter" idx="17"/>
          </p:nvPr>
        </p:nvSpPr>
        <p:spPr>
          <a:xfrm>
            <a:off x="5143501" y="1714501"/>
            <a:ext cx="1714500" cy="1714500"/>
          </a:xfrm>
          <a:prstGeom prst="rect">
            <a:avLst/>
          </a:prstGeom>
        </p:spPr>
        <p:txBody>
          <a:bodyPr/>
          <a:lstStyle/>
          <a:p>
            <a:r>
              <a:rPr lang="en-US"/>
              <a:t>Click icon to add picture</a:t>
            </a:r>
            <a:endParaRPr lang="id-ID"/>
          </a:p>
        </p:txBody>
      </p:sp>
      <p:sp>
        <p:nvSpPr>
          <p:cNvPr id="32" name="Picture Placeholder 19"/>
          <p:cNvSpPr>
            <a:spLocks noGrp="1"/>
          </p:cNvSpPr>
          <p:nvPr>
            <p:ph type="pic" sz="quarter" idx="18"/>
          </p:nvPr>
        </p:nvSpPr>
        <p:spPr>
          <a:xfrm>
            <a:off x="1" y="3429001"/>
            <a:ext cx="1714500" cy="1714500"/>
          </a:xfrm>
          <a:prstGeom prst="rect">
            <a:avLst/>
          </a:prstGeom>
        </p:spPr>
        <p:txBody>
          <a:bodyPr/>
          <a:lstStyle/>
          <a:p>
            <a:r>
              <a:rPr lang="en-US"/>
              <a:t>Click icon to add picture</a:t>
            </a:r>
            <a:endParaRPr lang="id-ID"/>
          </a:p>
        </p:txBody>
      </p:sp>
      <p:sp>
        <p:nvSpPr>
          <p:cNvPr id="33" name="Picture Placeholder 19"/>
          <p:cNvSpPr>
            <a:spLocks noGrp="1"/>
          </p:cNvSpPr>
          <p:nvPr>
            <p:ph type="pic" sz="quarter" idx="19"/>
          </p:nvPr>
        </p:nvSpPr>
        <p:spPr>
          <a:xfrm>
            <a:off x="1714501" y="3429001"/>
            <a:ext cx="1714500" cy="1714500"/>
          </a:xfrm>
          <a:prstGeom prst="rect">
            <a:avLst/>
          </a:prstGeom>
        </p:spPr>
        <p:txBody>
          <a:bodyPr/>
          <a:lstStyle/>
          <a:p>
            <a:r>
              <a:rPr lang="en-US"/>
              <a:t>Click icon to add picture</a:t>
            </a:r>
            <a:endParaRPr lang="id-ID"/>
          </a:p>
        </p:txBody>
      </p:sp>
      <p:sp>
        <p:nvSpPr>
          <p:cNvPr id="34" name="Picture Placeholder 19"/>
          <p:cNvSpPr>
            <a:spLocks noGrp="1"/>
          </p:cNvSpPr>
          <p:nvPr>
            <p:ph type="pic" sz="quarter" idx="20"/>
          </p:nvPr>
        </p:nvSpPr>
        <p:spPr>
          <a:xfrm>
            <a:off x="3429001" y="3429001"/>
            <a:ext cx="1714500" cy="1714500"/>
          </a:xfrm>
          <a:prstGeom prst="rect">
            <a:avLst/>
          </a:prstGeom>
        </p:spPr>
        <p:txBody>
          <a:bodyPr/>
          <a:lstStyle/>
          <a:p>
            <a:r>
              <a:rPr lang="en-US"/>
              <a:t>Click icon to add picture</a:t>
            </a:r>
            <a:endParaRPr lang="id-ID"/>
          </a:p>
        </p:txBody>
      </p:sp>
      <p:sp>
        <p:nvSpPr>
          <p:cNvPr id="35" name="Picture Placeholder 19"/>
          <p:cNvSpPr>
            <a:spLocks noGrp="1"/>
          </p:cNvSpPr>
          <p:nvPr>
            <p:ph type="pic" sz="quarter" idx="21"/>
          </p:nvPr>
        </p:nvSpPr>
        <p:spPr>
          <a:xfrm>
            <a:off x="5143501" y="3429001"/>
            <a:ext cx="1714500" cy="1714500"/>
          </a:xfrm>
          <a:prstGeom prst="rect">
            <a:avLst/>
          </a:prstGeom>
        </p:spPr>
        <p:txBody>
          <a:bodyPr/>
          <a:lstStyle/>
          <a:p>
            <a:r>
              <a:rPr lang="en-US"/>
              <a:t>Click icon to add picture</a:t>
            </a:r>
            <a:endParaRPr lang="id-ID"/>
          </a:p>
        </p:txBody>
      </p:sp>
      <p:sp>
        <p:nvSpPr>
          <p:cNvPr id="36" name="Picture Placeholder 19"/>
          <p:cNvSpPr>
            <a:spLocks noGrp="1"/>
          </p:cNvSpPr>
          <p:nvPr>
            <p:ph type="pic" sz="quarter" idx="22"/>
          </p:nvPr>
        </p:nvSpPr>
        <p:spPr>
          <a:xfrm>
            <a:off x="1" y="5143500"/>
            <a:ext cx="1714500" cy="1714500"/>
          </a:xfrm>
          <a:prstGeom prst="rect">
            <a:avLst/>
          </a:prstGeom>
        </p:spPr>
        <p:txBody>
          <a:bodyPr/>
          <a:lstStyle/>
          <a:p>
            <a:r>
              <a:rPr lang="en-US"/>
              <a:t>Click icon to add picture</a:t>
            </a:r>
            <a:endParaRPr lang="id-ID"/>
          </a:p>
        </p:txBody>
      </p:sp>
      <p:sp>
        <p:nvSpPr>
          <p:cNvPr id="37" name="Picture Placeholder 19"/>
          <p:cNvSpPr>
            <a:spLocks noGrp="1"/>
          </p:cNvSpPr>
          <p:nvPr>
            <p:ph type="pic" sz="quarter" idx="23"/>
          </p:nvPr>
        </p:nvSpPr>
        <p:spPr>
          <a:xfrm>
            <a:off x="1714501" y="5143500"/>
            <a:ext cx="1714500" cy="1714500"/>
          </a:xfrm>
          <a:prstGeom prst="rect">
            <a:avLst/>
          </a:prstGeom>
        </p:spPr>
        <p:txBody>
          <a:bodyPr/>
          <a:lstStyle/>
          <a:p>
            <a:r>
              <a:rPr lang="en-US"/>
              <a:t>Click icon to add picture</a:t>
            </a:r>
            <a:endParaRPr lang="id-ID"/>
          </a:p>
        </p:txBody>
      </p:sp>
      <p:sp>
        <p:nvSpPr>
          <p:cNvPr id="38" name="Picture Placeholder 19"/>
          <p:cNvSpPr>
            <a:spLocks noGrp="1"/>
          </p:cNvSpPr>
          <p:nvPr>
            <p:ph type="pic" sz="quarter" idx="24"/>
          </p:nvPr>
        </p:nvSpPr>
        <p:spPr>
          <a:xfrm>
            <a:off x="3429001" y="5143500"/>
            <a:ext cx="1714500" cy="1714500"/>
          </a:xfrm>
          <a:prstGeom prst="rect">
            <a:avLst/>
          </a:prstGeom>
        </p:spPr>
        <p:txBody>
          <a:bodyPr/>
          <a:lstStyle/>
          <a:p>
            <a:r>
              <a:rPr lang="en-US"/>
              <a:t>Click icon to add picture</a:t>
            </a:r>
            <a:endParaRPr lang="id-ID"/>
          </a:p>
        </p:txBody>
      </p:sp>
      <p:sp>
        <p:nvSpPr>
          <p:cNvPr id="39" name="Picture Placeholder 19"/>
          <p:cNvSpPr>
            <a:spLocks noGrp="1"/>
          </p:cNvSpPr>
          <p:nvPr>
            <p:ph type="pic" sz="quarter" idx="25"/>
          </p:nvPr>
        </p:nvSpPr>
        <p:spPr>
          <a:xfrm>
            <a:off x="5143501" y="5143500"/>
            <a:ext cx="1714500" cy="1714500"/>
          </a:xfrm>
          <a:prstGeom prst="rect">
            <a:avLst/>
          </a:prstGeom>
        </p:spPr>
        <p:txBody>
          <a:bodyPr/>
          <a:lstStyle/>
          <a:p>
            <a:r>
              <a:rPr lang="en-US"/>
              <a:t>Click icon to add picture</a:t>
            </a:r>
            <a:endParaRPr lang="id-ID"/>
          </a:p>
        </p:txBody>
      </p:sp>
    </p:spTree>
    <p:extLst>
      <p:ext uri="{BB962C8B-B14F-4D97-AF65-F5344CB8AC3E}">
        <p14:creationId xmlns:p14="http://schemas.microsoft.com/office/powerpoint/2010/main" val="2990168222"/>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13_blank">
    <p:bg>
      <p:bgPr>
        <a:solidFill>
          <a:srgbClr val="FFFFFF"/>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a:lstStyle/>
          <a:p>
            <a:r>
              <a:rPr lang="en-US"/>
              <a:t>Click icon to add picture</a:t>
            </a:r>
            <a:endParaRPr lang="id-ID"/>
          </a:p>
        </p:txBody>
      </p:sp>
    </p:spTree>
    <p:extLst>
      <p:ext uri="{BB962C8B-B14F-4D97-AF65-F5344CB8AC3E}">
        <p14:creationId xmlns:p14="http://schemas.microsoft.com/office/powerpoint/2010/main" val="302538258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14_blank">
    <p:bg>
      <p:bgPr>
        <a:solidFill>
          <a:srgbClr val="FFFFFF"/>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
            <a:ext cx="12192000" cy="5095875"/>
          </a:xfrm>
          <a:prstGeom prst="rect">
            <a:avLst/>
          </a:prstGeom>
        </p:spPr>
        <p:txBody>
          <a:bodyPr/>
          <a:lstStyle/>
          <a:p>
            <a:r>
              <a:rPr lang="en-US"/>
              <a:t>Click icon to add picture</a:t>
            </a:r>
            <a:endParaRPr lang="id-ID"/>
          </a:p>
        </p:txBody>
      </p:sp>
    </p:spTree>
    <p:extLst>
      <p:ext uri="{BB962C8B-B14F-4D97-AF65-F5344CB8AC3E}">
        <p14:creationId xmlns:p14="http://schemas.microsoft.com/office/powerpoint/2010/main" val="49690480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7_blank">
    <p:bg>
      <p:bgPr>
        <a:solidFill>
          <a:srgbClr val="FFFFFF"/>
        </a:solidFill>
        <a:effectLst/>
      </p:bgPr>
    </p:bg>
    <p:spTree>
      <p:nvGrpSpPr>
        <p:cNvPr id="1" name=""/>
        <p:cNvGrpSpPr/>
        <p:nvPr/>
      </p:nvGrpSpPr>
      <p:grpSpPr>
        <a:xfrm>
          <a:off x="0" y="0"/>
          <a:ext cx="0" cy="0"/>
          <a:chOff x="0" y="0"/>
          <a:chExt cx="0" cy="0"/>
        </a:xfrm>
      </p:grpSpPr>
      <p:sp>
        <p:nvSpPr>
          <p:cNvPr id="5" name="Shape 390"/>
          <p:cNvSpPr/>
          <p:nvPr/>
        </p:nvSpPr>
        <p:spPr>
          <a:xfrm>
            <a:off x="-10716" y="0"/>
            <a:ext cx="12216607" cy="3784542"/>
          </a:xfrm>
          <a:prstGeom prst="rect">
            <a:avLst/>
          </a:prstGeom>
          <a:solidFill>
            <a:schemeClr val="accent1"/>
          </a:solidFill>
          <a:ln w="12700">
            <a:miter lim="400000"/>
          </a:ln>
        </p:spPr>
        <p:txBody>
          <a:bodyPr lIns="19050" tIns="19050" rIns="19050" bIns="19050" anchor="ctr"/>
          <a:lstStyle/>
          <a:p>
            <a:pPr lvl="0" defTabSz="219075">
              <a:defRPr sz="3200">
                <a:solidFill>
                  <a:srgbClr val="53585F"/>
                </a:solidFill>
              </a:defRPr>
            </a:pPr>
            <a:endParaRPr sz="1200"/>
          </a:p>
        </p:txBody>
      </p:sp>
      <p:sp>
        <p:nvSpPr>
          <p:cNvPr id="3" name="Picture Placeholder 2"/>
          <p:cNvSpPr>
            <a:spLocks noGrp="1"/>
          </p:cNvSpPr>
          <p:nvPr>
            <p:ph type="pic" sz="quarter" idx="10"/>
          </p:nvPr>
        </p:nvSpPr>
        <p:spPr>
          <a:xfrm>
            <a:off x="0" y="385763"/>
            <a:ext cx="4657725" cy="6516688"/>
          </a:xfrm>
          <a:prstGeom prst="rect">
            <a:avLst/>
          </a:prstGeom>
        </p:spPr>
        <p:txBody>
          <a:bodyPr/>
          <a:lstStyle/>
          <a:p>
            <a:r>
              <a:rPr lang="en-US"/>
              <a:t>Click icon to add picture</a:t>
            </a:r>
            <a:endParaRPr lang="id-ID"/>
          </a:p>
        </p:txBody>
      </p:sp>
      <p:sp>
        <p:nvSpPr>
          <p:cNvPr id="33" name="Picture Placeholder 2"/>
          <p:cNvSpPr>
            <a:spLocks noGrp="1"/>
          </p:cNvSpPr>
          <p:nvPr>
            <p:ph type="pic" sz="quarter" idx="11"/>
          </p:nvPr>
        </p:nvSpPr>
        <p:spPr>
          <a:xfrm>
            <a:off x="5267921" y="3208314"/>
            <a:ext cx="1190031" cy="1190029"/>
          </a:xfrm>
          <a:prstGeom prst="ellipse">
            <a:avLst/>
          </a:prstGeom>
          <a:ln w="88900">
            <a:solidFill>
              <a:schemeClr val="tx1"/>
            </a:solidFill>
          </a:ln>
        </p:spPr>
        <p:txBody>
          <a:bodyPr/>
          <a:lstStyle>
            <a:lvl1pPr>
              <a:defRPr sz="300"/>
            </a:lvl1pPr>
          </a:lstStyle>
          <a:p>
            <a:r>
              <a:rPr lang="en-US"/>
              <a:t>Click icon to add picture</a:t>
            </a:r>
            <a:endParaRPr lang="id-ID"/>
          </a:p>
        </p:txBody>
      </p:sp>
      <p:sp>
        <p:nvSpPr>
          <p:cNvPr id="34" name="Picture Placeholder 2"/>
          <p:cNvSpPr>
            <a:spLocks noGrp="1"/>
          </p:cNvSpPr>
          <p:nvPr>
            <p:ph type="pic" sz="quarter" idx="12"/>
          </p:nvPr>
        </p:nvSpPr>
        <p:spPr>
          <a:xfrm>
            <a:off x="6909091" y="3208314"/>
            <a:ext cx="1190031" cy="1190029"/>
          </a:xfrm>
          <a:prstGeom prst="ellipse">
            <a:avLst/>
          </a:prstGeom>
          <a:ln w="88900">
            <a:solidFill>
              <a:schemeClr val="tx1"/>
            </a:solidFill>
          </a:ln>
        </p:spPr>
        <p:txBody>
          <a:bodyPr/>
          <a:lstStyle>
            <a:lvl1pPr>
              <a:defRPr sz="300"/>
            </a:lvl1pPr>
          </a:lstStyle>
          <a:p>
            <a:r>
              <a:rPr lang="en-US"/>
              <a:t>Click icon to add picture</a:t>
            </a:r>
            <a:endParaRPr lang="id-ID"/>
          </a:p>
        </p:txBody>
      </p:sp>
      <p:sp>
        <p:nvSpPr>
          <p:cNvPr id="35" name="Picture Placeholder 2"/>
          <p:cNvSpPr>
            <a:spLocks noGrp="1"/>
          </p:cNvSpPr>
          <p:nvPr>
            <p:ph type="pic" sz="quarter" idx="13"/>
          </p:nvPr>
        </p:nvSpPr>
        <p:spPr>
          <a:xfrm>
            <a:off x="8561422" y="3208314"/>
            <a:ext cx="1190031" cy="1190029"/>
          </a:xfrm>
          <a:prstGeom prst="ellipse">
            <a:avLst/>
          </a:prstGeom>
          <a:ln w="88900">
            <a:solidFill>
              <a:schemeClr val="tx1"/>
            </a:solidFill>
          </a:ln>
        </p:spPr>
        <p:txBody>
          <a:bodyPr/>
          <a:lstStyle>
            <a:lvl1pPr>
              <a:defRPr sz="300"/>
            </a:lvl1pPr>
          </a:lstStyle>
          <a:p>
            <a:r>
              <a:rPr lang="en-US"/>
              <a:t>Click icon to add picture</a:t>
            </a:r>
            <a:endParaRPr lang="id-ID"/>
          </a:p>
        </p:txBody>
      </p:sp>
      <p:sp>
        <p:nvSpPr>
          <p:cNvPr id="36" name="Picture Placeholder 2"/>
          <p:cNvSpPr>
            <a:spLocks noGrp="1"/>
          </p:cNvSpPr>
          <p:nvPr>
            <p:ph type="pic" sz="quarter" idx="14"/>
          </p:nvPr>
        </p:nvSpPr>
        <p:spPr>
          <a:xfrm>
            <a:off x="10204823" y="3208314"/>
            <a:ext cx="1190031" cy="1190029"/>
          </a:xfrm>
          <a:prstGeom prst="ellipse">
            <a:avLst/>
          </a:prstGeom>
          <a:ln w="88900">
            <a:solidFill>
              <a:schemeClr val="tx1"/>
            </a:solidFill>
          </a:ln>
        </p:spPr>
        <p:txBody>
          <a:bodyPr/>
          <a:lstStyle>
            <a:lvl1pPr>
              <a:defRPr sz="300"/>
            </a:lvl1pPr>
          </a:lstStyle>
          <a:p>
            <a:r>
              <a:rPr lang="en-US"/>
              <a:t>Click icon to add picture</a:t>
            </a:r>
            <a:endParaRPr lang="id-ID"/>
          </a:p>
        </p:txBody>
      </p:sp>
    </p:spTree>
    <p:extLst>
      <p:ext uri="{BB962C8B-B14F-4D97-AF65-F5344CB8AC3E}">
        <p14:creationId xmlns:p14="http://schemas.microsoft.com/office/powerpoint/2010/main" val="267442002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15_blank">
    <p:bg>
      <p:bgPr>
        <a:solidFill>
          <a:srgbClr val="FFFFFF"/>
        </a:solidFill>
        <a:effectLst/>
      </p:bgPr>
    </p:bg>
    <p:spTree>
      <p:nvGrpSpPr>
        <p:cNvPr id="1" name=""/>
        <p:cNvGrpSpPr/>
        <p:nvPr/>
      </p:nvGrpSpPr>
      <p:grpSpPr>
        <a:xfrm>
          <a:off x="0" y="0"/>
          <a:ext cx="0" cy="0"/>
          <a:chOff x="0" y="0"/>
          <a:chExt cx="0" cy="0"/>
        </a:xfrm>
      </p:grpSpPr>
      <p:sp>
        <p:nvSpPr>
          <p:cNvPr id="5" name="Shape 390"/>
          <p:cNvSpPr/>
          <p:nvPr/>
        </p:nvSpPr>
        <p:spPr>
          <a:xfrm>
            <a:off x="-10716" y="0"/>
            <a:ext cx="12216607" cy="3784542"/>
          </a:xfrm>
          <a:prstGeom prst="rect">
            <a:avLst/>
          </a:prstGeom>
          <a:solidFill>
            <a:schemeClr val="accent1"/>
          </a:solidFill>
          <a:ln w="12700">
            <a:miter lim="400000"/>
          </a:ln>
        </p:spPr>
        <p:txBody>
          <a:bodyPr lIns="19050" tIns="19050" rIns="19050" bIns="19050" anchor="ctr"/>
          <a:lstStyle/>
          <a:p>
            <a:pPr lvl="0" defTabSz="219075">
              <a:defRPr sz="3200">
                <a:solidFill>
                  <a:srgbClr val="53585F"/>
                </a:solidFill>
              </a:defRPr>
            </a:pPr>
            <a:endParaRPr sz="1200"/>
          </a:p>
        </p:txBody>
      </p:sp>
      <p:sp>
        <p:nvSpPr>
          <p:cNvPr id="3" name="Picture Placeholder 2"/>
          <p:cNvSpPr>
            <a:spLocks noGrp="1"/>
          </p:cNvSpPr>
          <p:nvPr>
            <p:ph type="pic" sz="quarter" idx="10"/>
          </p:nvPr>
        </p:nvSpPr>
        <p:spPr>
          <a:xfrm>
            <a:off x="0" y="385763"/>
            <a:ext cx="4657725" cy="6516688"/>
          </a:xfrm>
          <a:prstGeom prst="rect">
            <a:avLst/>
          </a:prstGeom>
        </p:spPr>
        <p:txBody>
          <a:bodyPr/>
          <a:lstStyle/>
          <a:p>
            <a:r>
              <a:rPr lang="en-US"/>
              <a:t>Click icon to add picture</a:t>
            </a:r>
            <a:endParaRPr lang="id-ID"/>
          </a:p>
        </p:txBody>
      </p:sp>
    </p:spTree>
    <p:extLst>
      <p:ext uri="{BB962C8B-B14F-4D97-AF65-F5344CB8AC3E}">
        <p14:creationId xmlns:p14="http://schemas.microsoft.com/office/powerpoint/2010/main" val="3176784777"/>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blank color">
    <p:bg>
      <p:bgPr>
        <a:noFill/>
        <a:effectLst/>
      </p:bgPr>
    </p:bg>
    <p:spTree>
      <p:nvGrpSpPr>
        <p:cNvPr id="1" name=""/>
        <p:cNvGrpSpPr/>
        <p:nvPr/>
      </p:nvGrpSpPr>
      <p:grpSpPr>
        <a:xfrm>
          <a:off x="0" y="0"/>
          <a:ext cx="0" cy="0"/>
          <a:chOff x="0" y="0"/>
          <a:chExt cx="0" cy="0"/>
        </a:xfrm>
      </p:grpSpPr>
      <p:sp>
        <p:nvSpPr>
          <p:cNvPr id="10" name="Shape 10"/>
          <p:cNvSpPr/>
          <p:nvPr/>
        </p:nvSpPr>
        <p:spPr>
          <a:xfrm>
            <a:off x="0" y="0"/>
            <a:ext cx="12192000" cy="6858000"/>
          </a:xfrm>
          <a:prstGeom prst="rect">
            <a:avLst/>
          </a:prstGeom>
          <a:solidFill>
            <a:schemeClr val="accent1"/>
          </a:solidFill>
          <a:ln w="12700">
            <a:miter lim="400000"/>
          </a:ln>
        </p:spPr>
        <p:txBody>
          <a:bodyPr lIns="19050" tIns="19050" rIns="19050" bIns="19050" anchor="ctr"/>
          <a:lstStyle/>
          <a:p>
            <a:pPr lvl="0" defTabSz="219075">
              <a:defRPr sz="3200">
                <a:solidFill>
                  <a:srgbClr val="53585F"/>
                </a:solidFill>
              </a:defRPr>
            </a:pPr>
            <a:endParaRPr sz="1200"/>
          </a:p>
        </p:txBody>
      </p:sp>
    </p:spTree>
    <p:extLst>
      <p:ext uri="{BB962C8B-B14F-4D97-AF65-F5344CB8AC3E}">
        <p14:creationId xmlns:p14="http://schemas.microsoft.com/office/powerpoint/2010/main" val="936993567"/>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main master">
    <p:spTree>
      <p:nvGrpSpPr>
        <p:cNvPr id="1" name=""/>
        <p:cNvGrpSpPr/>
        <p:nvPr/>
      </p:nvGrpSpPr>
      <p:grpSpPr>
        <a:xfrm>
          <a:off x="0" y="0"/>
          <a:ext cx="0" cy="0"/>
          <a:chOff x="0" y="0"/>
          <a:chExt cx="0" cy="0"/>
        </a:xfrm>
      </p:grpSpPr>
      <p:sp>
        <p:nvSpPr>
          <p:cNvPr id="13" name="Shape 13"/>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3" name="Picture Placeholder 3"/>
          <p:cNvSpPr>
            <a:spLocks noGrp="1"/>
          </p:cNvSpPr>
          <p:nvPr>
            <p:ph type="pic" sz="quarter" idx="10"/>
          </p:nvPr>
        </p:nvSpPr>
        <p:spPr>
          <a:xfrm>
            <a:off x="0" y="1272383"/>
            <a:ext cx="12192000" cy="3897313"/>
          </a:xfrm>
          <a:prstGeom prst="rect">
            <a:avLst/>
          </a:prstGeom>
        </p:spPr>
        <p:txBody>
          <a:bodyPr/>
          <a:lstStyle/>
          <a:p>
            <a:r>
              <a:rPr lang="en-US"/>
              <a:t>Click icon to add picture</a:t>
            </a:r>
            <a:endParaRPr lang="id-ID"/>
          </a:p>
        </p:txBody>
      </p:sp>
    </p:spTree>
    <p:extLst>
      <p:ext uri="{BB962C8B-B14F-4D97-AF65-F5344CB8AC3E}">
        <p14:creationId xmlns:p14="http://schemas.microsoft.com/office/powerpoint/2010/main" val="60146246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_main master">
    <p:spTree>
      <p:nvGrpSpPr>
        <p:cNvPr id="1" name=""/>
        <p:cNvGrpSpPr/>
        <p:nvPr/>
      </p:nvGrpSpPr>
      <p:grpSpPr>
        <a:xfrm>
          <a:off x="0" y="0"/>
          <a:ext cx="0" cy="0"/>
          <a:chOff x="0" y="0"/>
          <a:chExt cx="0" cy="0"/>
        </a:xfrm>
      </p:grpSpPr>
      <p:sp>
        <p:nvSpPr>
          <p:cNvPr id="13" name="Shape 13"/>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4" name="Picture Placeholder 2"/>
          <p:cNvSpPr>
            <a:spLocks noGrp="1"/>
          </p:cNvSpPr>
          <p:nvPr>
            <p:ph type="pic" sz="quarter" idx="10"/>
          </p:nvPr>
        </p:nvSpPr>
        <p:spPr>
          <a:xfrm>
            <a:off x="1981995" y="2220233"/>
            <a:ext cx="1475468" cy="1475469"/>
          </a:xfrm>
          <a:prstGeom prst="ellipse">
            <a:avLst/>
          </a:prstGeom>
          <a:ln w="88900">
            <a:solidFill>
              <a:srgbClr val="FAC93D"/>
            </a:solidFill>
          </a:ln>
        </p:spPr>
        <p:txBody>
          <a:bodyPr/>
          <a:lstStyle/>
          <a:p>
            <a:r>
              <a:rPr lang="en-US"/>
              <a:t>Click icon to add picture</a:t>
            </a:r>
            <a:endParaRPr lang="id-ID"/>
          </a:p>
        </p:txBody>
      </p:sp>
    </p:spTree>
    <p:extLst>
      <p:ext uri="{BB962C8B-B14F-4D97-AF65-F5344CB8AC3E}">
        <p14:creationId xmlns:p14="http://schemas.microsoft.com/office/powerpoint/2010/main" val="2990029579"/>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_main master">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792980" y="2000472"/>
            <a:ext cx="1629768" cy="1629768"/>
          </a:xfrm>
          <a:prstGeom prst="ellipse">
            <a:avLst/>
          </a:prstGeom>
          <a:ln w="88900">
            <a:noFill/>
          </a:ln>
        </p:spPr>
        <p:txBody>
          <a:bodyPr/>
          <a:lstStyle/>
          <a:p>
            <a:r>
              <a:rPr lang="en-US"/>
              <a:t>Click icon to add picture</a:t>
            </a:r>
            <a:endParaRPr lang="id-ID"/>
          </a:p>
        </p:txBody>
      </p:sp>
      <p:sp>
        <p:nvSpPr>
          <p:cNvPr id="9" name="Picture Placeholder 2"/>
          <p:cNvSpPr>
            <a:spLocks noGrp="1"/>
          </p:cNvSpPr>
          <p:nvPr>
            <p:ph type="pic" sz="quarter" idx="11"/>
          </p:nvPr>
        </p:nvSpPr>
        <p:spPr>
          <a:xfrm>
            <a:off x="6117163" y="2000472"/>
            <a:ext cx="1629768" cy="1629768"/>
          </a:xfrm>
          <a:prstGeom prst="ellipse">
            <a:avLst/>
          </a:prstGeom>
          <a:ln w="88900">
            <a:noFill/>
          </a:ln>
        </p:spPr>
        <p:txBody>
          <a:bodyPr/>
          <a:lstStyle/>
          <a:p>
            <a:r>
              <a:rPr lang="en-US"/>
              <a:t>Click icon to add picture</a:t>
            </a:r>
            <a:endParaRPr lang="id-ID"/>
          </a:p>
        </p:txBody>
      </p:sp>
      <p:sp>
        <p:nvSpPr>
          <p:cNvPr id="10" name="Picture Placeholder 2"/>
          <p:cNvSpPr>
            <a:spLocks noGrp="1"/>
          </p:cNvSpPr>
          <p:nvPr>
            <p:ph type="pic" sz="quarter" idx="12"/>
          </p:nvPr>
        </p:nvSpPr>
        <p:spPr>
          <a:xfrm>
            <a:off x="792980" y="4301440"/>
            <a:ext cx="1629768" cy="1629768"/>
          </a:xfrm>
          <a:prstGeom prst="ellipse">
            <a:avLst/>
          </a:prstGeom>
          <a:ln w="88900">
            <a:noFill/>
          </a:ln>
        </p:spPr>
        <p:txBody>
          <a:bodyPr/>
          <a:lstStyle/>
          <a:p>
            <a:r>
              <a:rPr lang="en-US"/>
              <a:t>Click icon to add picture</a:t>
            </a:r>
            <a:endParaRPr lang="id-ID"/>
          </a:p>
        </p:txBody>
      </p:sp>
      <p:sp>
        <p:nvSpPr>
          <p:cNvPr id="11" name="Picture Placeholder 2"/>
          <p:cNvSpPr>
            <a:spLocks noGrp="1"/>
          </p:cNvSpPr>
          <p:nvPr>
            <p:ph type="pic" sz="quarter" idx="13"/>
          </p:nvPr>
        </p:nvSpPr>
        <p:spPr>
          <a:xfrm>
            <a:off x="6117163" y="4301440"/>
            <a:ext cx="1629768" cy="1629768"/>
          </a:xfrm>
          <a:prstGeom prst="ellipse">
            <a:avLst/>
          </a:prstGeom>
          <a:ln w="88900">
            <a:noFill/>
          </a:ln>
        </p:spPr>
        <p:txBody>
          <a:bodyPr/>
          <a:lstStyle/>
          <a:p>
            <a:r>
              <a:rPr lang="en-US"/>
              <a:t>Click icon to add picture</a:t>
            </a:r>
            <a:endParaRPr lang="id-ID"/>
          </a:p>
        </p:txBody>
      </p:sp>
      <p:sp>
        <p:nvSpPr>
          <p:cNvPr id="13" name="Shape 13"/>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302951986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2_blank">
    <p:bg>
      <p:bgPr>
        <a:solidFill>
          <a:srgbClr val="FFFFFF"/>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8153401" y="3098800"/>
            <a:ext cx="3035300" cy="3035300"/>
          </a:xfrm>
          <a:prstGeom prst="ellipse">
            <a:avLst/>
          </a:prstGeom>
          <a:ln w="88900">
            <a:solidFill>
              <a:schemeClr val="accent6"/>
            </a:solidFill>
          </a:ln>
        </p:spPr>
        <p:txBody>
          <a:bodyPr/>
          <a:lstStyle/>
          <a:p>
            <a:r>
              <a:rPr lang="en-US"/>
              <a:t>Click icon to add picture</a:t>
            </a:r>
            <a:endParaRPr lang="id-ID"/>
          </a:p>
        </p:txBody>
      </p:sp>
    </p:spTree>
    <p:extLst>
      <p:ext uri="{BB962C8B-B14F-4D97-AF65-F5344CB8AC3E}">
        <p14:creationId xmlns:p14="http://schemas.microsoft.com/office/powerpoint/2010/main" val="4060076797"/>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_main maste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272381"/>
            <a:ext cx="12192000" cy="5585619"/>
          </a:xfrm>
          <a:prstGeom prst="rect">
            <a:avLst/>
          </a:prstGeom>
        </p:spPr>
        <p:txBody>
          <a:bodyPr/>
          <a:lstStyle/>
          <a:p>
            <a:r>
              <a:rPr lang="en-US"/>
              <a:t>Click icon to add picture</a:t>
            </a:r>
            <a:endParaRPr lang="id-ID"/>
          </a:p>
        </p:txBody>
      </p:sp>
      <p:sp>
        <p:nvSpPr>
          <p:cNvPr id="13" name="Shape 13"/>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4156105913"/>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5_main master">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049338" y="2012157"/>
            <a:ext cx="3035300" cy="2514600"/>
          </a:xfrm>
          <a:prstGeom prst="rect">
            <a:avLst/>
          </a:prstGeom>
        </p:spPr>
        <p:txBody>
          <a:bodyPr/>
          <a:lstStyle/>
          <a:p>
            <a:r>
              <a:rPr lang="en-US"/>
              <a:t>Click icon to add picture</a:t>
            </a:r>
            <a:endParaRPr lang="id-ID"/>
          </a:p>
        </p:txBody>
      </p:sp>
      <p:sp>
        <p:nvSpPr>
          <p:cNvPr id="9" name="Picture Placeholder 6"/>
          <p:cNvSpPr>
            <a:spLocks noGrp="1"/>
          </p:cNvSpPr>
          <p:nvPr>
            <p:ph type="pic" sz="quarter" idx="11"/>
          </p:nvPr>
        </p:nvSpPr>
        <p:spPr>
          <a:xfrm>
            <a:off x="4583583" y="2012157"/>
            <a:ext cx="3035300" cy="2514600"/>
          </a:xfrm>
          <a:prstGeom prst="rect">
            <a:avLst/>
          </a:prstGeom>
        </p:spPr>
        <p:txBody>
          <a:bodyPr/>
          <a:lstStyle/>
          <a:p>
            <a:r>
              <a:rPr lang="en-US"/>
              <a:t>Click icon to add picture</a:t>
            </a:r>
            <a:endParaRPr lang="id-ID"/>
          </a:p>
        </p:txBody>
      </p:sp>
      <p:sp>
        <p:nvSpPr>
          <p:cNvPr id="10" name="Picture Placeholder 6"/>
          <p:cNvSpPr>
            <a:spLocks noGrp="1"/>
          </p:cNvSpPr>
          <p:nvPr>
            <p:ph type="pic" sz="quarter" idx="12"/>
          </p:nvPr>
        </p:nvSpPr>
        <p:spPr>
          <a:xfrm>
            <a:off x="8117275" y="2012157"/>
            <a:ext cx="3035300" cy="2514600"/>
          </a:xfrm>
          <a:prstGeom prst="rect">
            <a:avLst/>
          </a:prstGeom>
        </p:spPr>
        <p:txBody>
          <a:bodyPr/>
          <a:lstStyle/>
          <a:p>
            <a:r>
              <a:rPr lang="en-US"/>
              <a:t>Click icon to add picture</a:t>
            </a:r>
            <a:endParaRPr lang="id-ID"/>
          </a:p>
        </p:txBody>
      </p:sp>
      <p:sp>
        <p:nvSpPr>
          <p:cNvPr id="13" name="Shape 13"/>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3214204767"/>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6_main master">
    <p:spTree>
      <p:nvGrpSpPr>
        <p:cNvPr id="1" name=""/>
        <p:cNvGrpSpPr/>
        <p:nvPr/>
      </p:nvGrpSpPr>
      <p:grpSpPr>
        <a:xfrm>
          <a:off x="0" y="0"/>
          <a:ext cx="0" cy="0"/>
          <a:chOff x="0" y="0"/>
          <a:chExt cx="0" cy="0"/>
        </a:xfrm>
      </p:grpSpPr>
      <p:sp>
        <p:nvSpPr>
          <p:cNvPr id="14" name="Picture Placeholder 2"/>
          <p:cNvSpPr>
            <a:spLocks noGrp="1"/>
          </p:cNvSpPr>
          <p:nvPr>
            <p:ph type="pic" sz="quarter" idx="11"/>
          </p:nvPr>
        </p:nvSpPr>
        <p:spPr>
          <a:xfrm>
            <a:off x="3564586" y="2185987"/>
            <a:ext cx="2316956" cy="2797175"/>
          </a:xfrm>
          <a:prstGeom prst="rect">
            <a:avLst/>
          </a:prstGeom>
        </p:spPr>
        <p:txBody>
          <a:bodyPr/>
          <a:lstStyle/>
          <a:p>
            <a:r>
              <a:rPr lang="en-US"/>
              <a:t>Click icon to add picture</a:t>
            </a:r>
            <a:endParaRPr lang="id-ID"/>
          </a:p>
        </p:txBody>
      </p:sp>
      <p:sp>
        <p:nvSpPr>
          <p:cNvPr id="3" name="Picture Placeholder 2"/>
          <p:cNvSpPr>
            <a:spLocks noGrp="1"/>
          </p:cNvSpPr>
          <p:nvPr>
            <p:ph type="pic" sz="quarter" idx="10"/>
          </p:nvPr>
        </p:nvSpPr>
        <p:spPr>
          <a:xfrm>
            <a:off x="867570" y="2185987"/>
            <a:ext cx="2316956" cy="2797175"/>
          </a:xfrm>
          <a:prstGeom prst="rect">
            <a:avLst/>
          </a:prstGeom>
        </p:spPr>
        <p:txBody>
          <a:bodyPr/>
          <a:lstStyle/>
          <a:p>
            <a:r>
              <a:rPr lang="en-US"/>
              <a:t>Click icon to add picture</a:t>
            </a:r>
            <a:endParaRPr lang="id-ID"/>
          </a:p>
        </p:txBody>
      </p:sp>
      <p:sp>
        <p:nvSpPr>
          <p:cNvPr id="15" name="Picture Placeholder 2"/>
          <p:cNvSpPr>
            <a:spLocks noGrp="1"/>
          </p:cNvSpPr>
          <p:nvPr>
            <p:ph type="pic" sz="quarter" idx="12"/>
          </p:nvPr>
        </p:nvSpPr>
        <p:spPr>
          <a:xfrm>
            <a:off x="6286207" y="2185987"/>
            <a:ext cx="2316956" cy="2797175"/>
          </a:xfrm>
          <a:prstGeom prst="rect">
            <a:avLst/>
          </a:prstGeom>
        </p:spPr>
        <p:txBody>
          <a:bodyPr/>
          <a:lstStyle/>
          <a:p>
            <a:r>
              <a:rPr lang="en-US"/>
              <a:t>Click icon to add picture</a:t>
            </a:r>
            <a:endParaRPr lang="id-ID"/>
          </a:p>
        </p:txBody>
      </p:sp>
      <p:sp>
        <p:nvSpPr>
          <p:cNvPr id="16" name="Picture Placeholder 2"/>
          <p:cNvSpPr>
            <a:spLocks noGrp="1"/>
          </p:cNvSpPr>
          <p:nvPr>
            <p:ph type="pic" sz="quarter" idx="13"/>
          </p:nvPr>
        </p:nvSpPr>
        <p:spPr>
          <a:xfrm>
            <a:off x="9022115" y="2185987"/>
            <a:ext cx="2316956" cy="2797175"/>
          </a:xfrm>
          <a:prstGeom prst="rect">
            <a:avLst/>
          </a:prstGeom>
        </p:spPr>
        <p:txBody>
          <a:bodyPr/>
          <a:lstStyle/>
          <a:p>
            <a:r>
              <a:rPr lang="en-US"/>
              <a:t>Click icon to add picture</a:t>
            </a:r>
            <a:endParaRPr lang="id-ID"/>
          </a:p>
        </p:txBody>
      </p:sp>
      <p:sp>
        <p:nvSpPr>
          <p:cNvPr id="13" name="Shape 13"/>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2619508532"/>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7_main master">
    <p:spTree>
      <p:nvGrpSpPr>
        <p:cNvPr id="1" name=""/>
        <p:cNvGrpSpPr/>
        <p:nvPr/>
      </p:nvGrpSpPr>
      <p:grpSpPr>
        <a:xfrm>
          <a:off x="0" y="0"/>
          <a:ext cx="0" cy="0"/>
          <a:chOff x="0" y="0"/>
          <a:chExt cx="0" cy="0"/>
        </a:xfrm>
      </p:grpSpPr>
      <p:sp>
        <p:nvSpPr>
          <p:cNvPr id="20" name="Picture Placeholder 19"/>
          <p:cNvSpPr>
            <a:spLocks noGrp="1"/>
          </p:cNvSpPr>
          <p:nvPr>
            <p:ph type="pic" sz="quarter" idx="13"/>
          </p:nvPr>
        </p:nvSpPr>
        <p:spPr>
          <a:xfrm>
            <a:off x="6057773" y="1621641"/>
            <a:ext cx="1822671" cy="1822671"/>
          </a:xfrm>
          <a:custGeom>
            <a:avLst/>
            <a:gdLst>
              <a:gd name="connsiteX0" fmla="*/ 1822671 w 3645342"/>
              <a:gd name="connsiteY0" fmla="*/ 0 h 3645342"/>
              <a:gd name="connsiteX1" fmla="*/ 2025539 w 3645342"/>
              <a:gd name="connsiteY1" fmla="*/ 84031 h 3645342"/>
              <a:gd name="connsiteX2" fmla="*/ 3561312 w 3645342"/>
              <a:gd name="connsiteY2" fmla="*/ 1619803 h 3645342"/>
              <a:gd name="connsiteX3" fmla="*/ 3561312 w 3645342"/>
              <a:gd name="connsiteY3" fmla="*/ 2025539 h 3645342"/>
              <a:gd name="connsiteX4" fmla="*/ 2025539 w 3645342"/>
              <a:gd name="connsiteY4" fmla="*/ 3561312 h 3645342"/>
              <a:gd name="connsiteX5" fmla="*/ 1619803 w 3645342"/>
              <a:gd name="connsiteY5" fmla="*/ 3561312 h 3645342"/>
              <a:gd name="connsiteX6" fmla="*/ 84031 w 3645342"/>
              <a:gd name="connsiteY6" fmla="*/ 2025539 h 3645342"/>
              <a:gd name="connsiteX7" fmla="*/ 84031 w 3645342"/>
              <a:gd name="connsiteY7" fmla="*/ 1619803 h 3645342"/>
              <a:gd name="connsiteX8" fmla="*/ 1619803 w 3645342"/>
              <a:gd name="connsiteY8" fmla="*/ 84031 h 3645342"/>
              <a:gd name="connsiteX9" fmla="*/ 1822671 w 3645342"/>
              <a:gd name="connsiteY9" fmla="*/ 0 h 364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5342" h="3645342">
                <a:moveTo>
                  <a:pt x="1822671" y="0"/>
                </a:moveTo>
                <a:cubicBezTo>
                  <a:pt x="1896095" y="0"/>
                  <a:pt x="1969519" y="28010"/>
                  <a:pt x="2025539" y="84031"/>
                </a:cubicBezTo>
                <a:lnTo>
                  <a:pt x="3561312" y="1619803"/>
                </a:lnTo>
                <a:cubicBezTo>
                  <a:pt x="3673353" y="1731844"/>
                  <a:pt x="3673353" y="1913498"/>
                  <a:pt x="3561312" y="2025539"/>
                </a:cubicBezTo>
                <a:lnTo>
                  <a:pt x="2025539" y="3561312"/>
                </a:lnTo>
                <a:cubicBezTo>
                  <a:pt x="1913498" y="3673353"/>
                  <a:pt x="1731844" y="3673353"/>
                  <a:pt x="1619803" y="3561312"/>
                </a:cubicBezTo>
                <a:lnTo>
                  <a:pt x="84031" y="2025539"/>
                </a:lnTo>
                <a:cubicBezTo>
                  <a:pt x="-28010" y="1913498"/>
                  <a:pt x="-28010" y="1731844"/>
                  <a:pt x="84031" y="1619803"/>
                </a:cubicBezTo>
                <a:lnTo>
                  <a:pt x="1619803" y="84031"/>
                </a:lnTo>
                <a:cubicBezTo>
                  <a:pt x="1675824" y="28010"/>
                  <a:pt x="1749248" y="0"/>
                  <a:pt x="1822671" y="0"/>
                </a:cubicBezTo>
                <a:close/>
              </a:path>
            </a:pathLst>
          </a:custGeom>
        </p:spPr>
        <p:txBody>
          <a:bodyPr wrap="square">
            <a:noAutofit/>
          </a:bodyPr>
          <a:lstStyle/>
          <a:p>
            <a:r>
              <a:rPr lang="en-US"/>
              <a:t>Click icon to add picture</a:t>
            </a:r>
            <a:endParaRPr lang="id-ID"/>
          </a:p>
        </p:txBody>
      </p:sp>
      <p:sp>
        <p:nvSpPr>
          <p:cNvPr id="21" name="Picture Placeholder 20"/>
          <p:cNvSpPr>
            <a:spLocks noGrp="1"/>
          </p:cNvSpPr>
          <p:nvPr>
            <p:ph type="pic" sz="quarter" idx="14"/>
          </p:nvPr>
        </p:nvSpPr>
        <p:spPr>
          <a:xfrm>
            <a:off x="9123283" y="1621641"/>
            <a:ext cx="1822671" cy="1822671"/>
          </a:xfrm>
          <a:custGeom>
            <a:avLst/>
            <a:gdLst>
              <a:gd name="connsiteX0" fmla="*/ 1822671 w 3645342"/>
              <a:gd name="connsiteY0" fmla="*/ 0 h 3645342"/>
              <a:gd name="connsiteX1" fmla="*/ 2025539 w 3645342"/>
              <a:gd name="connsiteY1" fmla="*/ 84031 h 3645342"/>
              <a:gd name="connsiteX2" fmla="*/ 3561312 w 3645342"/>
              <a:gd name="connsiteY2" fmla="*/ 1619803 h 3645342"/>
              <a:gd name="connsiteX3" fmla="*/ 3561312 w 3645342"/>
              <a:gd name="connsiteY3" fmla="*/ 2025539 h 3645342"/>
              <a:gd name="connsiteX4" fmla="*/ 2025539 w 3645342"/>
              <a:gd name="connsiteY4" fmla="*/ 3561312 h 3645342"/>
              <a:gd name="connsiteX5" fmla="*/ 1619803 w 3645342"/>
              <a:gd name="connsiteY5" fmla="*/ 3561312 h 3645342"/>
              <a:gd name="connsiteX6" fmla="*/ 84031 w 3645342"/>
              <a:gd name="connsiteY6" fmla="*/ 2025539 h 3645342"/>
              <a:gd name="connsiteX7" fmla="*/ 84031 w 3645342"/>
              <a:gd name="connsiteY7" fmla="*/ 1619803 h 3645342"/>
              <a:gd name="connsiteX8" fmla="*/ 1619803 w 3645342"/>
              <a:gd name="connsiteY8" fmla="*/ 84031 h 3645342"/>
              <a:gd name="connsiteX9" fmla="*/ 1822671 w 3645342"/>
              <a:gd name="connsiteY9" fmla="*/ 0 h 364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5342" h="3645342">
                <a:moveTo>
                  <a:pt x="1822671" y="0"/>
                </a:moveTo>
                <a:cubicBezTo>
                  <a:pt x="1896095" y="0"/>
                  <a:pt x="1969519" y="28010"/>
                  <a:pt x="2025539" y="84031"/>
                </a:cubicBezTo>
                <a:lnTo>
                  <a:pt x="3561312" y="1619803"/>
                </a:lnTo>
                <a:cubicBezTo>
                  <a:pt x="3673353" y="1731844"/>
                  <a:pt x="3673353" y="1913498"/>
                  <a:pt x="3561312" y="2025539"/>
                </a:cubicBezTo>
                <a:lnTo>
                  <a:pt x="2025539" y="3561312"/>
                </a:lnTo>
                <a:cubicBezTo>
                  <a:pt x="1913498" y="3673353"/>
                  <a:pt x="1731844" y="3673353"/>
                  <a:pt x="1619803" y="3561312"/>
                </a:cubicBezTo>
                <a:lnTo>
                  <a:pt x="84031" y="2025539"/>
                </a:lnTo>
                <a:cubicBezTo>
                  <a:pt x="-28010" y="1913498"/>
                  <a:pt x="-28010" y="1731844"/>
                  <a:pt x="84031" y="1619803"/>
                </a:cubicBezTo>
                <a:lnTo>
                  <a:pt x="1619803" y="84031"/>
                </a:lnTo>
                <a:cubicBezTo>
                  <a:pt x="1675824" y="28010"/>
                  <a:pt x="1749248" y="0"/>
                  <a:pt x="1822671" y="0"/>
                </a:cubicBezTo>
                <a:close/>
              </a:path>
            </a:pathLst>
          </a:custGeom>
        </p:spPr>
        <p:txBody>
          <a:bodyPr wrap="square">
            <a:noAutofit/>
          </a:bodyPr>
          <a:lstStyle/>
          <a:p>
            <a:r>
              <a:rPr lang="en-US"/>
              <a:t>Click icon to add picture</a:t>
            </a:r>
            <a:endParaRPr lang="id-ID"/>
          </a:p>
        </p:txBody>
      </p:sp>
      <p:sp>
        <p:nvSpPr>
          <p:cNvPr id="23" name="Picture Placeholder 22"/>
          <p:cNvSpPr>
            <a:spLocks noGrp="1"/>
          </p:cNvSpPr>
          <p:nvPr>
            <p:ph type="pic" sz="quarter" idx="15"/>
          </p:nvPr>
        </p:nvSpPr>
        <p:spPr>
          <a:xfrm>
            <a:off x="6057773" y="4237797"/>
            <a:ext cx="1822671" cy="1822671"/>
          </a:xfrm>
          <a:custGeom>
            <a:avLst/>
            <a:gdLst>
              <a:gd name="connsiteX0" fmla="*/ 1822671 w 3645342"/>
              <a:gd name="connsiteY0" fmla="*/ 0 h 3645342"/>
              <a:gd name="connsiteX1" fmla="*/ 2025539 w 3645342"/>
              <a:gd name="connsiteY1" fmla="*/ 84031 h 3645342"/>
              <a:gd name="connsiteX2" fmla="*/ 3561312 w 3645342"/>
              <a:gd name="connsiteY2" fmla="*/ 1619803 h 3645342"/>
              <a:gd name="connsiteX3" fmla="*/ 3561312 w 3645342"/>
              <a:gd name="connsiteY3" fmla="*/ 2025539 h 3645342"/>
              <a:gd name="connsiteX4" fmla="*/ 2025539 w 3645342"/>
              <a:gd name="connsiteY4" fmla="*/ 3561312 h 3645342"/>
              <a:gd name="connsiteX5" fmla="*/ 1619803 w 3645342"/>
              <a:gd name="connsiteY5" fmla="*/ 3561312 h 3645342"/>
              <a:gd name="connsiteX6" fmla="*/ 84031 w 3645342"/>
              <a:gd name="connsiteY6" fmla="*/ 2025539 h 3645342"/>
              <a:gd name="connsiteX7" fmla="*/ 84031 w 3645342"/>
              <a:gd name="connsiteY7" fmla="*/ 1619803 h 3645342"/>
              <a:gd name="connsiteX8" fmla="*/ 1619803 w 3645342"/>
              <a:gd name="connsiteY8" fmla="*/ 84031 h 3645342"/>
              <a:gd name="connsiteX9" fmla="*/ 1822671 w 3645342"/>
              <a:gd name="connsiteY9" fmla="*/ 0 h 364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5342" h="3645342">
                <a:moveTo>
                  <a:pt x="1822671" y="0"/>
                </a:moveTo>
                <a:cubicBezTo>
                  <a:pt x="1896095" y="0"/>
                  <a:pt x="1969519" y="28010"/>
                  <a:pt x="2025539" y="84031"/>
                </a:cubicBezTo>
                <a:lnTo>
                  <a:pt x="3561312" y="1619803"/>
                </a:lnTo>
                <a:cubicBezTo>
                  <a:pt x="3673353" y="1731844"/>
                  <a:pt x="3673353" y="1913498"/>
                  <a:pt x="3561312" y="2025539"/>
                </a:cubicBezTo>
                <a:lnTo>
                  <a:pt x="2025539" y="3561312"/>
                </a:lnTo>
                <a:cubicBezTo>
                  <a:pt x="1913498" y="3673353"/>
                  <a:pt x="1731844" y="3673353"/>
                  <a:pt x="1619803" y="3561312"/>
                </a:cubicBezTo>
                <a:lnTo>
                  <a:pt x="84031" y="2025539"/>
                </a:lnTo>
                <a:cubicBezTo>
                  <a:pt x="-28010" y="1913498"/>
                  <a:pt x="-28010" y="1731844"/>
                  <a:pt x="84031" y="1619803"/>
                </a:cubicBezTo>
                <a:lnTo>
                  <a:pt x="1619803" y="84031"/>
                </a:lnTo>
                <a:cubicBezTo>
                  <a:pt x="1675824" y="28010"/>
                  <a:pt x="1749248" y="0"/>
                  <a:pt x="1822671" y="0"/>
                </a:cubicBezTo>
                <a:close/>
              </a:path>
            </a:pathLst>
          </a:custGeom>
        </p:spPr>
        <p:txBody>
          <a:bodyPr wrap="square">
            <a:noAutofit/>
          </a:bodyPr>
          <a:lstStyle/>
          <a:p>
            <a:r>
              <a:rPr lang="en-US"/>
              <a:t>Click icon to add picture</a:t>
            </a:r>
            <a:endParaRPr lang="id-ID"/>
          </a:p>
        </p:txBody>
      </p:sp>
      <p:sp>
        <p:nvSpPr>
          <p:cNvPr id="24" name="Picture Placeholder 23"/>
          <p:cNvSpPr>
            <a:spLocks noGrp="1"/>
          </p:cNvSpPr>
          <p:nvPr>
            <p:ph type="pic" sz="quarter" idx="16"/>
          </p:nvPr>
        </p:nvSpPr>
        <p:spPr>
          <a:xfrm>
            <a:off x="9123283" y="4237797"/>
            <a:ext cx="1822671" cy="1822671"/>
          </a:xfrm>
          <a:custGeom>
            <a:avLst/>
            <a:gdLst>
              <a:gd name="connsiteX0" fmla="*/ 1822671 w 3645342"/>
              <a:gd name="connsiteY0" fmla="*/ 0 h 3645342"/>
              <a:gd name="connsiteX1" fmla="*/ 2025539 w 3645342"/>
              <a:gd name="connsiteY1" fmla="*/ 84031 h 3645342"/>
              <a:gd name="connsiteX2" fmla="*/ 3561312 w 3645342"/>
              <a:gd name="connsiteY2" fmla="*/ 1619803 h 3645342"/>
              <a:gd name="connsiteX3" fmla="*/ 3561312 w 3645342"/>
              <a:gd name="connsiteY3" fmla="*/ 2025539 h 3645342"/>
              <a:gd name="connsiteX4" fmla="*/ 2025539 w 3645342"/>
              <a:gd name="connsiteY4" fmla="*/ 3561312 h 3645342"/>
              <a:gd name="connsiteX5" fmla="*/ 1619803 w 3645342"/>
              <a:gd name="connsiteY5" fmla="*/ 3561312 h 3645342"/>
              <a:gd name="connsiteX6" fmla="*/ 84031 w 3645342"/>
              <a:gd name="connsiteY6" fmla="*/ 2025539 h 3645342"/>
              <a:gd name="connsiteX7" fmla="*/ 84031 w 3645342"/>
              <a:gd name="connsiteY7" fmla="*/ 1619803 h 3645342"/>
              <a:gd name="connsiteX8" fmla="*/ 1619803 w 3645342"/>
              <a:gd name="connsiteY8" fmla="*/ 84031 h 3645342"/>
              <a:gd name="connsiteX9" fmla="*/ 1822671 w 3645342"/>
              <a:gd name="connsiteY9" fmla="*/ 0 h 364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5342" h="3645342">
                <a:moveTo>
                  <a:pt x="1822671" y="0"/>
                </a:moveTo>
                <a:cubicBezTo>
                  <a:pt x="1896095" y="0"/>
                  <a:pt x="1969519" y="28010"/>
                  <a:pt x="2025539" y="84031"/>
                </a:cubicBezTo>
                <a:lnTo>
                  <a:pt x="3561312" y="1619803"/>
                </a:lnTo>
                <a:cubicBezTo>
                  <a:pt x="3673353" y="1731844"/>
                  <a:pt x="3673353" y="1913498"/>
                  <a:pt x="3561312" y="2025539"/>
                </a:cubicBezTo>
                <a:lnTo>
                  <a:pt x="2025539" y="3561312"/>
                </a:lnTo>
                <a:cubicBezTo>
                  <a:pt x="1913498" y="3673353"/>
                  <a:pt x="1731844" y="3673353"/>
                  <a:pt x="1619803" y="3561312"/>
                </a:cubicBezTo>
                <a:lnTo>
                  <a:pt x="84031" y="2025539"/>
                </a:lnTo>
                <a:cubicBezTo>
                  <a:pt x="-28010" y="1913498"/>
                  <a:pt x="-28010" y="1731844"/>
                  <a:pt x="84031" y="1619803"/>
                </a:cubicBezTo>
                <a:lnTo>
                  <a:pt x="1619803" y="84031"/>
                </a:lnTo>
                <a:cubicBezTo>
                  <a:pt x="1675824" y="28010"/>
                  <a:pt x="1749248" y="0"/>
                  <a:pt x="1822671" y="0"/>
                </a:cubicBezTo>
                <a:close/>
              </a:path>
            </a:pathLst>
          </a:custGeom>
        </p:spPr>
        <p:txBody>
          <a:bodyPr wrap="square">
            <a:noAutofit/>
          </a:bodyPr>
          <a:lstStyle/>
          <a:p>
            <a:r>
              <a:rPr lang="en-US"/>
              <a:t>Click icon to add picture</a:t>
            </a:r>
            <a:endParaRPr lang="id-ID"/>
          </a:p>
        </p:txBody>
      </p:sp>
      <p:sp>
        <p:nvSpPr>
          <p:cNvPr id="25" name="Picture Placeholder 24"/>
          <p:cNvSpPr>
            <a:spLocks noGrp="1"/>
          </p:cNvSpPr>
          <p:nvPr>
            <p:ph type="pic" sz="quarter" idx="17"/>
          </p:nvPr>
        </p:nvSpPr>
        <p:spPr>
          <a:xfrm>
            <a:off x="6995799" y="2343150"/>
            <a:ext cx="3028364" cy="3028364"/>
          </a:xfrm>
          <a:custGeom>
            <a:avLst/>
            <a:gdLst>
              <a:gd name="connsiteX0" fmla="*/ 1822671 w 3645342"/>
              <a:gd name="connsiteY0" fmla="*/ 0 h 3645342"/>
              <a:gd name="connsiteX1" fmla="*/ 2025539 w 3645342"/>
              <a:gd name="connsiteY1" fmla="*/ 84031 h 3645342"/>
              <a:gd name="connsiteX2" fmla="*/ 3561312 w 3645342"/>
              <a:gd name="connsiteY2" fmla="*/ 1619803 h 3645342"/>
              <a:gd name="connsiteX3" fmla="*/ 3561312 w 3645342"/>
              <a:gd name="connsiteY3" fmla="*/ 2025539 h 3645342"/>
              <a:gd name="connsiteX4" fmla="*/ 2025539 w 3645342"/>
              <a:gd name="connsiteY4" fmla="*/ 3561312 h 3645342"/>
              <a:gd name="connsiteX5" fmla="*/ 1619803 w 3645342"/>
              <a:gd name="connsiteY5" fmla="*/ 3561312 h 3645342"/>
              <a:gd name="connsiteX6" fmla="*/ 84031 w 3645342"/>
              <a:gd name="connsiteY6" fmla="*/ 2025539 h 3645342"/>
              <a:gd name="connsiteX7" fmla="*/ 84031 w 3645342"/>
              <a:gd name="connsiteY7" fmla="*/ 1619803 h 3645342"/>
              <a:gd name="connsiteX8" fmla="*/ 1619803 w 3645342"/>
              <a:gd name="connsiteY8" fmla="*/ 84031 h 3645342"/>
              <a:gd name="connsiteX9" fmla="*/ 1822671 w 3645342"/>
              <a:gd name="connsiteY9" fmla="*/ 0 h 364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5342" h="3645342">
                <a:moveTo>
                  <a:pt x="1822671" y="0"/>
                </a:moveTo>
                <a:cubicBezTo>
                  <a:pt x="1896095" y="0"/>
                  <a:pt x="1969519" y="28010"/>
                  <a:pt x="2025539" y="84031"/>
                </a:cubicBezTo>
                <a:lnTo>
                  <a:pt x="3561312" y="1619803"/>
                </a:lnTo>
                <a:cubicBezTo>
                  <a:pt x="3673353" y="1731844"/>
                  <a:pt x="3673353" y="1913498"/>
                  <a:pt x="3561312" y="2025539"/>
                </a:cubicBezTo>
                <a:lnTo>
                  <a:pt x="2025539" y="3561312"/>
                </a:lnTo>
                <a:cubicBezTo>
                  <a:pt x="1913498" y="3673353"/>
                  <a:pt x="1731844" y="3673353"/>
                  <a:pt x="1619803" y="3561312"/>
                </a:cubicBezTo>
                <a:lnTo>
                  <a:pt x="84031" y="2025539"/>
                </a:lnTo>
                <a:cubicBezTo>
                  <a:pt x="-28010" y="1913498"/>
                  <a:pt x="-28010" y="1731844"/>
                  <a:pt x="84031" y="1619803"/>
                </a:cubicBezTo>
                <a:lnTo>
                  <a:pt x="1619803" y="84031"/>
                </a:lnTo>
                <a:cubicBezTo>
                  <a:pt x="1675824" y="28010"/>
                  <a:pt x="1749248" y="0"/>
                  <a:pt x="1822671" y="0"/>
                </a:cubicBezTo>
                <a:close/>
              </a:path>
            </a:pathLst>
          </a:custGeom>
        </p:spPr>
        <p:txBody>
          <a:bodyPr wrap="square">
            <a:noAutofit/>
          </a:bodyPr>
          <a:lstStyle/>
          <a:p>
            <a:r>
              <a:rPr lang="en-US"/>
              <a:t>Click icon to add picture</a:t>
            </a:r>
            <a:endParaRPr lang="id-ID"/>
          </a:p>
        </p:txBody>
      </p:sp>
      <p:sp>
        <p:nvSpPr>
          <p:cNvPr id="13" name="Shape 13"/>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489884236"/>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8_main master">
    <p:spTree>
      <p:nvGrpSpPr>
        <p:cNvPr id="1" name=""/>
        <p:cNvGrpSpPr/>
        <p:nvPr/>
      </p:nvGrpSpPr>
      <p:grpSpPr>
        <a:xfrm>
          <a:off x="0" y="0"/>
          <a:ext cx="0" cy="0"/>
          <a:chOff x="0" y="0"/>
          <a:chExt cx="0" cy="0"/>
        </a:xfrm>
      </p:grpSpPr>
      <p:sp>
        <p:nvSpPr>
          <p:cNvPr id="31" name="Picture Placeholder 2"/>
          <p:cNvSpPr>
            <a:spLocks noGrp="1"/>
          </p:cNvSpPr>
          <p:nvPr>
            <p:ph type="pic" sz="quarter" idx="13"/>
          </p:nvPr>
        </p:nvSpPr>
        <p:spPr>
          <a:xfrm>
            <a:off x="7977570" y="2116138"/>
            <a:ext cx="1544109" cy="1544242"/>
          </a:xfrm>
          <a:prstGeom prst="ellipse">
            <a:avLst/>
          </a:prstGeom>
          <a:ln w="76200">
            <a:solidFill>
              <a:schemeClr val="tx1"/>
            </a:solidFill>
          </a:ln>
        </p:spPr>
        <p:txBody>
          <a:bodyPr/>
          <a:lstStyle/>
          <a:p>
            <a:r>
              <a:rPr lang="en-US"/>
              <a:t>Click icon to add picture</a:t>
            </a:r>
            <a:endParaRPr lang="id-ID"/>
          </a:p>
        </p:txBody>
      </p:sp>
      <p:sp>
        <p:nvSpPr>
          <p:cNvPr id="32" name="Picture Placeholder 2"/>
          <p:cNvSpPr>
            <a:spLocks noGrp="1"/>
          </p:cNvSpPr>
          <p:nvPr>
            <p:ph type="pic" sz="quarter" idx="14"/>
          </p:nvPr>
        </p:nvSpPr>
        <p:spPr>
          <a:xfrm>
            <a:off x="2670323" y="2116138"/>
            <a:ext cx="1544109" cy="1544242"/>
          </a:xfrm>
          <a:prstGeom prst="ellipse">
            <a:avLst/>
          </a:prstGeom>
          <a:ln w="76200">
            <a:solidFill>
              <a:schemeClr val="tx1"/>
            </a:solidFill>
          </a:ln>
        </p:spPr>
        <p:txBody>
          <a:bodyPr/>
          <a:lstStyle/>
          <a:p>
            <a:r>
              <a:rPr lang="en-US"/>
              <a:t>Click icon to add picture</a:t>
            </a:r>
            <a:endParaRPr lang="id-ID"/>
          </a:p>
        </p:txBody>
      </p:sp>
      <p:sp>
        <p:nvSpPr>
          <p:cNvPr id="29" name="Picture Placeholder 2"/>
          <p:cNvSpPr>
            <a:spLocks noGrp="1"/>
          </p:cNvSpPr>
          <p:nvPr>
            <p:ph type="pic" sz="quarter" idx="11"/>
          </p:nvPr>
        </p:nvSpPr>
        <p:spPr>
          <a:xfrm>
            <a:off x="3693580" y="2116138"/>
            <a:ext cx="1899784" cy="1897262"/>
          </a:xfrm>
          <a:prstGeom prst="ellipse">
            <a:avLst/>
          </a:prstGeom>
          <a:ln w="76200">
            <a:solidFill>
              <a:schemeClr val="tx1"/>
            </a:solidFill>
          </a:ln>
        </p:spPr>
        <p:txBody>
          <a:bodyPr/>
          <a:lstStyle/>
          <a:p>
            <a:r>
              <a:rPr lang="en-US"/>
              <a:t>Click icon to add picture</a:t>
            </a:r>
            <a:endParaRPr lang="id-ID"/>
          </a:p>
        </p:txBody>
      </p:sp>
      <p:sp>
        <p:nvSpPr>
          <p:cNvPr id="30" name="Picture Placeholder 2"/>
          <p:cNvSpPr>
            <a:spLocks noGrp="1"/>
          </p:cNvSpPr>
          <p:nvPr>
            <p:ph type="pic" sz="quarter" idx="12"/>
          </p:nvPr>
        </p:nvSpPr>
        <p:spPr>
          <a:xfrm>
            <a:off x="6595827" y="2116138"/>
            <a:ext cx="1899784" cy="1897262"/>
          </a:xfrm>
          <a:prstGeom prst="ellipse">
            <a:avLst/>
          </a:prstGeom>
          <a:ln w="76200">
            <a:solidFill>
              <a:schemeClr val="tx1"/>
            </a:solidFill>
          </a:ln>
        </p:spPr>
        <p:txBody>
          <a:bodyPr/>
          <a:lstStyle/>
          <a:p>
            <a:r>
              <a:rPr lang="en-US"/>
              <a:t>Click icon to add picture</a:t>
            </a:r>
            <a:endParaRPr lang="id-ID"/>
          </a:p>
        </p:txBody>
      </p:sp>
      <p:sp>
        <p:nvSpPr>
          <p:cNvPr id="13" name="Shape 13"/>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3" name="Picture Placeholder 2"/>
          <p:cNvSpPr>
            <a:spLocks noGrp="1"/>
          </p:cNvSpPr>
          <p:nvPr>
            <p:ph type="pic" sz="quarter" idx="10"/>
          </p:nvPr>
        </p:nvSpPr>
        <p:spPr>
          <a:xfrm>
            <a:off x="4903395" y="2116138"/>
            <a:ext cx="2385211" cy="2382044"/>
          </a:xfrm>
          <a:prstGeom prst="ellipse">
            <a:avLst/>
          </a:prstGeom>
          <a:ln w="76200">
            <a:solidFill>
              <a:schemeClr val="tx1"/>
            </a:solidFill>
          </a:ln>
        </p:spPr>
        <p:txBody>
          <a:bodyPr/>
          <a:lstStyle/>
          <a:p>
            <a:r>
              <a:rPr lang="en-US"/>
              <a:t>Click icon to add picture</a:t>
            </a:r>
            <a:endParaRPr lang="id-ID"/>
          </a:p>
        </p:txBody>
      </p:sp>
    </p:spTree>
    <p:extLst>
      <p:ext uri="{BB962C8B-B14F-4D97-AF65-F5344CB8AC3E}">
        <p14:creationId xmlns:p14="http://schemas.microsoft.com/office/powerpoint/2010/main" val="194602427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9_main master">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39686" y="1288257"/>
            <a:ext cx="3355181" cy="5290344"/>
          </a:xfrm>
          <a:prstGeom prst="rect">
            <a:avLst/>
          </a:prstGeom>
        </p:spPr>
        <p:txBody>
          <a:bodyPr/>
          <a:lstStyle/>
          <a:p>
            <a:r>
              <a:rPr lang="en-US"/>
              <a:t>Click icon to add picture</a:t>
            </a:r>
            <a:endParaRPr lang="id-ID"/>
          </a:p>
        </p:txBody>
      </p:sp>
      <p:sp>
        <p:nvSpPr>
          <p:cNvPr id="13" name="Shape 13"/>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3816693721"/>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0_main maste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812800" y="4331495"/>
            <a:ext cx="1764507" cy="732631"/>
          </a:xfrm>
          <a:prstGeom prst="rect">
            <a:avLst/>
          </a:prstGeom>
        </p:spPr>
        <p:txBody>
          <a:bodyPr/>
          <a:lstStyle/>
          <a:p>
            <a:r>
              <a:rPr lang="en-US"/>
              <a:t>Click icon to add picture</a:t>
            </a:r>
            <a:endParaRPr lang="id-ID"/>
          </a:p>
        </p:txBody>
      </p:sp>
      <p:sp>
        <p:nvSpPr>
          <p:cNvPr id="17" name="Picture Placeholder 2"/>
          <p:cNvSpPr>
            <a:spLocks noGrp="1"/>
          </p:cNvSpPr>
          <p:nvPr>
            <p:ph type="pic" sz="quarter" idx="11"/>
          </p:nvPr>
        </p:nvSpPr>
        <p:spPr>
          <a:xfrm>
            <a:off x="812800" y="5321939"/>
            <a:ext cx="1764507" cy="732631"/>
          </a:xfrm>
          <a:prstGeom prst="rect">
            <a:avLst/>
          </a:prstGeom>
        </p:spPr>
        <p:txBody>
          <a:bodyPr/>
          <a:lstStyle/>
          <a:p>
            <a:r>
              <a:rPr lang="en-US"/>
              <a:t>Click icon to add picture</a:t>
            </a:r>
            <a:endParaRPr lang="id-ID"/>
          </a:p>
        </p:txBody>
      </p:sp>
      <p:sp>
        <p:nvSpPr>
          <p:cNvPr id="18" name="Picture Placeholder 2"/>
          <p:cNvSpPr>
            <a:spLocks noGrp="1"/>
          </p:cNvSpPr>
          <p:nvPr>
            <p:ph type="pic" sz="quarter" idx="12"/>
          </p:nvPr>
        </p:nvSpPr>
        <p:spPr>
          <a:xfrm>
            <a:off x="2985816" y="4331495"/>
            <a:ext cx="1764507" cy="732631"/>
          </a:xfrm>
          <a:prstGeom prst="rect">
            <a:avLst/>
          </a:prstGeom>
        </p:spPr>
        <p:txBody>
          <a:bodyPr/>
          <a:lstStyle/>
          <a:p>
            <a:r>
              <a:rPr lang="en-US"/>
              <a:t>Click icon to add picture</a:t>
            </a:r>
            <a:endParaRPr lang="id-ID"/>
          </a:p>
        </p:txBody>
      </p:sp>
      <p:sp>
        <p:nvSpPr>
          <p:cNvPr id="19" name="Picture Placeholder 2"/>
          <p:cNvSpPr>
            <a:spLocks noGrp="1"/>
          </p:cNvSpPr>
          <p:nvPr>
            <p:ph type="pic" sz="quarter" idx="13"/>
          </p:nvPr>
        </p:nvSpPr>
        <p:spPr>
          <a:xfrm>
            <a:off x="2985816" y="5321939"/>
            <a:ext cx="1764507" cy="732631"/>
          </a:xfrm>
          <a:prstGeom prst="rect">
            <a:avLst/>
          </a:prstGeom>
        </p:spPr>
        <p:txBody>
          <a:bodyPr/>
          <a:lstStyle/>
          <a:p>
            <a:r>
              <a:rPr lang="en-US"/>
              <a:t>Click icon to add picture</a:t>
            </a:r>
            <a:endParaRPr lang="id-ID"/>
          </a:p>
        </p:txBody>
      </p:sp>
      <p:sp>
        <p:nvSpPr>
          <p:cNvPr id="20" name="Picture Placeholder 2"/>
          <p:cNvSpPr>
            <a:spLocks noGrp="1"/>
          </p:cNvSpPr>
          <p:nvPr>
            <p:ph type="pic" sz="quarter" idx="14"/>
          </p:nvPr>
        </p:nvSpPr>
        <p:spPr>
          <a:xfrm>
            <a:off x="5204261" y="4331495"/>
            <a:ext cx="1764507" cy="732631"/>
          </a:xfrm>
          <a:prstGeom prst="rect">
            <a:avLst/>
          </a:prstGeom>
        </p:spPr>
        <p:txBody>
          <a:bodyPr/>
          <a:lstStyle/>
          <a:p>
            <a:r>
              <a:rPr lang="en-US"/>
              <a:t>Click icon to add picture</a:t>
            </a:r>
            <a:endParaRPr lang="id-ID"/>
          </a:p>
        </p:txBody>
      </p:sp>
      <p:sp>
        <p:nvSpPr>
          <p:cNvPr id="21" name="Picture Placeholder 2"/>
          <p:cNvSpPr>
            <a:spLocks noGrp="1"/>
          </p:cNvSpPr>
          <p:nvPr>
            <p:ph type="pic" sz="quarter" idx="15"/>
          </p:nvPr>
        </p:nvSpPr>
        <p:spPr>
          <a:xfrm>
            <a:off x="5204261" y="5321939"/>
            <a:ext cx="1764507" cy="732631"/>
          </a:xfrm>
          <a:prstGeom prst="rect">
            <a:avLst/>
          </a:prstGeom>
        </p:spPr>
        <p:txBody>
          <a:bodyPr/>
          <a:lstStyle/>
          <a:p>
            <a:r>
              <a:rPr lang="en-US"/>
              <a:t>Click icon to add picture</a:t>
            </a:r>
            <a:endParaRPr lang="id-ID"/>
          </a:p>
        </p:txBody>
      </p:sp>
      <p:sp>
        <p:nvSpPr>
          <p:cNvPr id="22" name="Picture Placeholder 2"/>
          <p:cNvSpPr>
            <a:spLocks noGrp="1"/>
          </p:cNvSpPr>
          <p:nvPr>
            <p:ph type="pic" sz="quarter" idx="16"/>
          </p:nvPr>
        </p:nvSpPr>
        <p:spPr>
          <a:xfrm>
            <a:off x="7422705" y="4331495"/>
            <a:ext cx="1764507" cy="732631"/>
          </a:xfrm>
          <a:prstGeom prst="rect">
            <a:avLst/>
          </a:prstGeom>
        </p:spPr>
        <p:txBody>
          <a:bodyPr/>
          <a:lstStyle/>
          <a:p>
            <a:r>
              <a:rPr lang="en-US"/>
              <a:t>Click icon to add picture</a:t>
            </a:r>
            <a:endParaRPr lang="id-ID"/>
          </a:p>
        </p:txBody>
      </p:sp>
      <p:sp>
        <p:nvSpPr>
          <p:cNvPr id="23" name="Picture Placeholder 2"/>
          <p:cNvSpPr>
            <a:spLocks noGrp="1"/>
          </p:cNvSpPr>
          <p:nvPr>
            <p:ph type="pic" sz="quarter" idx="17"/>
          </p:nvPr>
        </p:nvSpPr>
        <p:spPr>
          <a:xfrm>
            <a:off x="7422705" y="5321939"/>
            <a:ext cx="1764507" cy="732631"/>
          </a:xfrm>
          <a:prstGeom prst="rect">
            <a:avLst/>
          </a:prstGeom>
        </p:spPr>
        <p:txBody>
          <a:bodyPr/>
          <a:lstStyle/>
          <a:p>
            <a:r>
              <a:rPr lang="en-US"/>
              <a:t>Click icon to add picture</a:t>
            </a:r>
            <a:endParaRPr lang="id-ID"/>
          </a:p>
        </p:txBody>
      </p:sp>
      <p:sp>
        <p:nvSpPr>
          <p:cNvPr id="24" name="Picture Placeholder 2"/>
          <p:cNvSpPr>
            <a:spLocks noGrp="1"/>
          </p:cNvSpPr>
          <p:nvPr>
            <p:ph type="pic" sz="quarter" idx="18"/>
          </p:nvPr>
        </p:nvSpPr>
        <p:spPr>
          <a:xfrm>
            <a:off x="9634953" y="4331495"/>
            <a:ext cx="1764507" cy="732631"/>
          </a:xfrm>
          <a:prstGeom prst="rect">
            <a:avLst/>
          </a:prstGeom>
        </p:spPr>
        <p:txBody>
          <a:bodyPr/>
          <a:lstStyle/>
          <a:p>
            <a:r>
              <a:rPr lang="en-US"/>
              <a:t>Click icon to add picture</a:t>
            </a:r>
            <a:endParaRPr lang="id-ID"/>
          </a:p>
        </p:txBody>
      </p:sp>
      <p:sp>
        <p:nvSpPr>
          <p:cNvPr id="25" name="Picture Placeholder 2"/>
          <p:cNvSpPr>
            <a:spLocks noGrp="1"/>
          </p:cNvSpPr>
          <p:nvPr>
            <p:ph type="pic" sz="quarter" idx="19"/>
          </p:nvPr>
        </p:nvSpPr>
        <p:spPr>
          <a:xfrm>
            <a:off x="9634953" y="5321939"/>
            <a:ext cx="1764507" cy="732631"/>
          </a:xfrm>
          <a:prstGeom prst="rect">
            <a:avLst/>
          </a:prstGeom>
        </p:spPr>
        <p:txBody>
          <a:bodyPr/>
          <a:lstStyle/>
          <a:p>
            <a:r>
              <a:rPr lang="en-US"/>
              <a:t>Click icon to add picture</a:t>
            </a:r>
            <a:endParaRPr lang="id-ID"/>
          </a:p>
        </p:txBody>
      </p:sp>
      <p:sp>
        <p:nvSpPr>
          <p:cNvPr id="13" name="Shape 13"/>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947154833"/>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1_main master">
    <p:spTree>
      <p:nvGrpSpPr>
        <p:cNvPr id="1" name=""/>
        <p:cNvGrpSpPr/>
        <p:nvPr/>
      </p:nvGrpSpPr>
      <p:grpSpPr>
        <a:xfrm>
          <a:off x="0" y="0"/>
          <a:ext cx="0" cy="0"/>
          <a:chOff x="0" y="0"/>
          <a:chExt cx="0" cy="0"/>
        </a:xfrm>
      </p:grpSpPr>
      <p:sp>
        <p:nvSpPr>
          <p:cNvPr id="20" name="Picture Placeholder 2"/>
          <p:cNvSpPr>
            <a:spLocks noGrp="1"/>
          </p:cNvSpPr>
          <p:nvPr>
            <p:ph type="pic" sz="quarter" idx="14"/>
          </p:nvPr>
        </p:nvSpPr>
        <p:spPr>
          <a:xfrm>
            <a:off x="3139243" y="1956928"/>
            <a:ext cx="1935744" cy="732631"/>
          </a:xfrm>
          <a:prstGeom prst="rect">
            <a:avLst/>
          </a:prstGeom>
        </p:spPr>
        <p:txBody>
          <a:bodyPr/>
          <a:lstStyle/>
          <a:p>
            <a:r>
              <a:rPr lang="en-US"/>
              <a:t>Click icon to add picture</a:t>
            </a:r>
            <a:endParaRPr lang="id-ID"/>
          </a:p>
        </p:txBody>
      </p:sp>
      <p:sp>
        <p:nvSpPr>
          <p:cNvPr id="33" name="Picture Placeholder 2"/>
          <p:cNvSpPr>
            <a:spLocks noGrp="1"/>
          </p:cNvSpPr>
          <p:nvPr>
            <p:ph type="pic" sz="quarter" idx="16"/>
          </p:nvPr>
        </p:nvSpPr>
        <p:spPr>
          <a:xfrm>
            <a:off x="812492" y="1956928"/>
            <a:ext cx="1935744" cy="732631"/>
          </a:xfrm>
          <a:prstGeom prst="rect">
            <a:avLst/>
          </a:prstGeom>
        </p:spPr>
        <p:txBody>
          <a:bodyPr/>
          <a:lstStyle/>
          <a:p>
            <a:r>
              <a:rPr lang="en-US"/>
              <a:t>Click icon to add picture</a:t>
            </a:r>
            <a:endParaRPr lang="id-ID"/>
          </a:p>
        </p:txBody>
      </p:sp>
      <p:sp>
        <p:nvSpPr>
          <p:cNvPr id="34" name="Picture Placeholder 2"/>
          <p:cNvSpPr>
            <a:spLocks noGrp="1"/>
          </p:cNvSpPr>
          <p:nvPr>
            <p:ph type="pic" sz="quarter" idx="17"/>
          </p:nvPr>
        </p:nvSpPr>
        <p:spPr>
          <a:xfrm>
            <a:off x="3139243" y="2784640"/>
            <a:ext cx="1935744" cy="732631"/>
          </a:xfrm>
          <a:prstGeom prst="rect">
            <a:avLst/>
          </a:prstGeom>
        </p:spPr>
        <p:txBody>
          <a:bodyPr/>
          <a:lstStyle/>
          <a:p>
            <a:r>
              <a:rPr lang="en-US"/>
              <a:t>Click icon to add picture</a:t>
            </a:r>
            <a:endParaRPr lang="id-ID"/>
          </a:p>
        </p:txBody>
      </p:sp>
      <p:sp>
        <p:nvSpPr>
          <p:cNvPr id="35" name="Picture Placeholder 2"/>
          <p:cNvSpPr>
            <a:spLocks noGrp="1"/>
          </p:cNvSpPr>
          <p:nvPr>
            <p:ph type="pic" sz="quarter" idx="18"/>
          </p:nvPr>
        </p:nvSpPr>
        <p:spPr>
          <a:xfrm>
            <a:off x="812492" y="2784640"/>
            <a:ext cx="1935744" cy="732631"/>
          </a:xfrm>
          <a:prstGeom prst="rect">
            <a:avLst/>
          </a:prstGeom>
        </p:spPr>
        <p:txBody>
          <a:bodyPr/>
          <a:lstStyle/>
          <a:p>
            <a:r>
              <a:rPr lang="en-US"/>
              <a:t>Click icon to add picture</a:t>
            </a:r>
            <a:endParaRPr lang="id-ID"/>
          </a:p>
        </p:txBody>
      </p:sp>
      <p:sp>
        <p:nvSpPr>
          <p:cNvPr id="36" name="Picture Placeholder 2"/>
          <p:cNvSpPr>
            <a:spLocks noGrp="1"/>
          </p:cNvSpPr>
          <p:nvPr>
            <p:ph type="pic" sz="quarter" idx="19"/>
          </p:nvPr>
        </p:nvSpPr>
        <p:spPr>
          <a:xfrm>
            <a:off x="3139243" y="3605440"/>
            <a:ext cx="1935744" cy="732631"/>
          </a:xfrm>
          <a:prstGeom prst="rect">
            <a:avLst/>
          </a:prstGeom>
        </p:spPr>
        <p:txBody>
          <a:bodyPr/>
          <a:lstStyle/>
          <a:p>
            <a:r>
              <a:rPr lang="en-US"/>
              <a:t>Click icon to add picture</a:t>
            </a:r>
            <a:endParaRPr lang="id-ID"/>
          </a:p>
        </p:txBody>
      </p:sp>
      <p:sp>
        <p:nvSpPr>
          <p:cNvPr id="37" name="Picture Placeholder 2"/>
          <p:cNvSpPr>
            <a:spLocks noGrp="1"/>
          </p:cNvSpPr>
          <p:nvPr>
            <p:ph type="pic" sz="quarter" idx="20"/>
          </p:nvPr>
        </p:nvSpPr>
        <p:spPr>
          <a:xfrm>
            <a:off x="812492" y="3605440"/>
            <a:ext cx="1935744" cy="732631"/>
          </a:xfrm>
          <a:prstGeom prst="rect">
            <a:avLst/>
          </a:prstGeom>
        </p:spPr>
        <p:txBody>
          <a:bodyPr/>
          <a:lstStyle/>
          <a:p>
            <a:r>
              <a:rPr lang="en-US"/>
              <a:t>Click icon to add picture</a:t>
            </a:r>
            <a:endParaRPr lang="id-ID"/>
          </a:p>
        </p:txBody>
      </p:sp>
      <p:sp>
        <p:nvSpPr>
          <p:cNvPr id="38" name="Picture Placeholder 2"/>
          <p:cNvSpPr>
            <a:spLocks noGrp="1"/>
          </p:cNvSpPr>
          <p:nvPr>
            <p:ph type="pic" sz="quarter" idx="21"/>
          </p:nvPr>
        </p:nvSpPr>
        <p:spPr>
          <a:xfrm>
            <a:off x="3139243" y="4426576"/>
            <a:ext cx="1935744" cy="732631"/>
          </a:xfrm>
          <a:prstGeom prst="rect">
            <a:avLst/>
          </a:prstGeom>
        </p:spPr>
        <p:txBody>
          <a:bodyPr/>
          <a:lstStyle/>
          <a:p>
            <a:r>
              <a:rPr lang="en-US"/>
              <a:t>Click icon to add picture</a:t>
            </a:r>
            <a:endParaRPr lang="id-ID"/>
          </a:p>
        </p:txBody>
      </p:sp>
      <p:sp>
        <p:nvSpPr>
          <p:cNvPr id="39" name="Picture Placeholder 2"/>
          <p:cNvSpPr>
            <a:spLocks noGrp="1"/>
          </p:cNvSpPr>
          <p:nvPr>
            <p:ph type="pic" sz="quarter" idx="22"/>
          </p:nvPr>
        </p:nvSpPr>
        <p:spPr>
          <a:xfrm>
            <a:off x="812492" y="4426576"/>
            <a:ext cx="1935744" cy="732631"/>
          </a:xfrm>
          <a:prstGeom prst="rect">
            <a:avLst/>
          </a:prstGeom>
        </p:spPr>
        <p:txBody>
          <a:bodyPr/>
          <a:lstStyle/>
          <a:p>
            <a:r>
              <a:rPr lang="en-US"/>
              <a:t>Click icon to add picture</a:t>
            </a:r>
            <a:endParaRPr lang="id-ID"/>
          </a:p>
        </p:txBody>
      </p:sp>
      <p:sp>
        <p:nvSpPr>
          <p:cNvPr id="40" name="Picture Placeholder 2"/>
          <p:cNvSpPr>
            <a:spLocks noGrp="1"/>
          </p:cNvSpPr>
          <p:nvPr>
            <p:ph type="pic" sz="quarter" idx="23"/>
          </p:nvPr>
        </p:nvSpPr>
        <p:spPr>
          <a:xfrm>
            <a:off x="3139243" y="5247710"/>
            <a:ext cx="1935744" cy="732631"/>
          </a:xfrm>
          <a:prstGeom prst="rect">
            <a:avLst/>
          </a:prstGeom>
        </p:spPr>
        <p:txBody>
          <a:bodyPr/>
          <a:lstStyle/>
          <a:p>
            <a:r>
              <a:rPr lang="en-US"/>
              <a:t>Click icon to add picture</a:t>
            </a:r>
            <a:endParaRPr lang="id-ID"/>
          </a:p>
        </p:txBody>
      </p:sp>
      <p:sp>
        <p:nvSpPr>
          <p:cNvPr id="41" name="Picture Placeholder 2"/>
          <p:cNvSpPr>
            <a:spLocks noGrp="1"/>
          </p:cNvSpPr>
          <p:nvPr>
            <p:ph type="pic" sz="quarter" idx="24"/>
          </p:nvPr>
        </p:nvSpPr>
        <p:spPr>
          <a:xfrm>
            <a:off x="812492" y="5247710"/>
            <a:ext cx="1935744" cy="732631"/>
          </a:xfrm>
          <a:prstGeom prst="rect">
            <a:avLst/>
          </a:prstGeom>
        </p:spPr>
        <p:txBody>
          <a:bodyPr/>
          <a:lstStyle/>
          <a:p>
            <a:r>
              <a:rPr lang="en-US"/>
              <a:t>Click icon to add picture</a:t>
            </a:r>
            <a:endParaRPr lang="id-ID"/>
          </a:p>
        </p:txBody>
      </p:sp>
      <p:sp>
        <p:nvSpPr>
          <p:cNvPr id="13" name="Shape 13"/>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2379926924"/>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2_main maste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574007" y="2266157"/>
            <a:ext cx="3308351" cy="3308350"/>
          </a:xfrm>
          <a:prstGeom prst="ellipse">
            <a:avLst/>
          </a:prstGeom>
          <a:ln w="88900">
            <a:solidFill>
              <a:schemeClr val="accent6"/>
            </a:solidFill>
          </a:ln>
        </p:spPr>
        <p:txBody>
          <a:bodyPr/>
          <a:lstStyle/>
          <a:p>
            <a:r>
              <a:rPr lang="en-US"/>
              <a:t>Click icon to add picture</a:t>
            </a:r>
            <a:endParaRPr lang="id-ID"/>
          </a:p>
        </p:txBody>
      </p:sp>
      <p:sp>
        <p:nvSpPr>
          <p:cNvPr id="13" name="Shape 13"/>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889744126"/>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3_main master">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343400" y="1504157"/>
            <a:ext cx="2305051" cy="4679950"/>
          </a:xfrm>
          <a:prstGeom prst="rect">
            <a:avLst/>
          </a:prstGeom>
        </p:spPr>
        <p:txBody>
          <a:bodyPr/>
          <a:lstStyle/>
          <a:p>
            <a:r>
              <a:rPr lang="en-US"/>
              <a:t>Click icon to add picture</a:t>
            </a:r>
            <a:endParaRPr lang="id-ID"/>
          </a:p>
        </p:txBody>
      </p:sp>
      <p:sp>
        <p:nvSpPr>
          <p:cNvPr id="9" name="Picture Placeholder 6"/>
          <p:cNvSpPr>
            <a:spLocks noGrp="1"/>
          </p:cNvSpPr>
          <p:nvPr>
            <p:ph type="pic" sz="quarter" idx="11"/>
          </p:nvPr>
        </p:nvSpPr>
        <p:spPr>
          <a:xfrm>
            <a:off x="6730981" y="1504157"/>
            <a:ext cx="2305051" cy="4679950"/>
          </a:xfrm>
          <a:prstGeom prst="rect">
            <a:avLst/>
          </a:prstGeom>
        </p:spPr>
        <p:txBody>
          <a:bodyPr/>
          <a:lstStyle/>
          <a:p>
            <a:r>
              <a:rPr lang="en-US"/>
              <a:t>Click icon to add picture</a:t>
            </a:r>
            <a:endParaRPr lang="id-ID"/>
          </a:p>
        </p:txBody>
      </p:sp>
      <p:sp>
        <p:nvSpPr>
          <p:cNvPr id="10" name="Picture Placeholder 6"/>
          <p:cNvSpPr>
            <a:spLocks noGrp="1"/>
          </p:cNvSpPr>
          <p:nvPr>
            <p:ph type="pic" sz="quarter" idx="12"/>
          </p:nvPr>
        </p:nvSpPr>
        <p:spPr>
          <a:xfrm>
            <a:off x="9116317" y="1504157"/>
            <a:ext cx="2305051" cy="4679950"/>
          </a:xfrm>
          <a:prstGeom prst="rect">
            <a:avLst/>
          </a:prstGeom>
        </p:spPr>
        <p:txBody>
          <a:bodyPr/>
          <a:lstStyle/>
          <a:p>
            <a:r>
              <a:rPr lang="en-US"/>
              <a:t>Click icon to add picture</a:t>
            </a:r>
            <a:endParaRPr lang="id-ID"/>
          </a:p>
        </p:txBody>
      </p:sp>
      <p:sp>
        <p:nvSpPr>
          <p:cNvPr id="13" name="Shape 13"/>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14510687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6_blank">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287608"/>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4_main maste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809333" y="1799432"/>
            <a:ext cx="2556668" cy="2654300"/>
          </a:xfrm>
          <a:prstGeom prst="rect">
            <a:avLst/>
          </a:prstGeom>
        </p:spPr>
        <p:txBody>
          <a:bodyPr/>
          <a:lstStyle/>
          <a:p>
            <a:r>
              <a:rPr lang="en-US"/>
              <a:t>Click icon to add picture</a:t>
            </a:r>
            <a:endParaRPr lang="id-ID"/>
          </a:p>
        </p:txBody>
      </p:sp>
      <p:sp>
        <p:nvSpPr>
          <p:cNvPr id="16" name="Picture Placeholder 2"/>
          <p:cNvSpPr>
            <a:spLocks noGrp="1"/>
          </p:cNvSpPr>
          <p:nvPr>
            <p:ph type="pic" sz="quarter" idx="11"/>
          </p:nvPr>
        </p:nvSpPr>
        <p:spPr>
          <a:xfrm>
            <a:off x="7425729" y="1799432"/>
            <a:ext cx="1373835" cy="2654300"/>
          </a:xfrm>
          <a:prstGeom prst="rect">
            <a:avLst/>
          </a:prstGeom>
        </p:spPr>
        <p:txBody>
          <a:bodyPr/>
          <a:lstStyle/>
          <a:p>
            <a:r>
              <a:rPr lang="en-US"/>
              <a:t>Click icon to add picture</a:t>
            </a:r>
            <a:endParaRPr lang="id-ID"/>
          </a:p>
        </p:txBody>
      </p:sp>
      <p:sp>
        <p:nvSpPr>
          <p:cNvPr id="17" name="Picture Placeholder 2"/>
          <p:cNvSpPr>
            <a:spLocks noGrp="1"/>
          </p:cNvSpPr>
          <p:nvPr>
            <p:ph type="pic" sz="quarter" idx="12"/>
          </p:nvPr>
        </p:nvSpPr>
        <p:spPr>
          <a:xfrm>
            <a:off x="8859293" y="1799433"/>
            <a:ext cx="2557065" cy="1327197"/>
          </a:xfrm>
          <a:prstGeom prst="rect">
            <a:avLst/>
          </a:prstGeom>
        </p:spPr>
        <p:txBody>
          <a:bodyPr/>
          <a:lstStyle/>
          <a:p>
            <a:r>
              <a:rPr lang="en-US"/>
              <a:t>Click icon to add picture</a:t>
            </a:r>
            <a:endParaRPr lang="id-ID"/>
          </a:p>
        </p:txBody>
      </p:sp>
      <p:sp>
        <p:nvSpPr>
          <p:cNvPr id="18" name="Picture Placeholder 2"/>
          <p:cNvSpPr>
            <a:spLocks noGrp="1"/>
          </p:cNvSpPr>
          <p:nvPr>
            <p:ph type="pic" sz="quarter" idx="13"/>
          </p:nvPr>
        </p:nvSpPr>
        <p:spPr>
          <a:xfrm>
            <a:off x="6255794" y="4513320"/>
            <a:ext cx="5160564" cy="1373512"/>
          </a:xfrm>
          <a:prstGeom prst="rect">
            <a:avLst/>
          </a:prstGeom>
        </p:spPr>
        <p:txBody>
          <a:bodyPr/>
          <a:lstStyle/>
          <a:p>
            <a:r>
              <a:rPr lang="en-US"/>
              <a:t>Click icon to add picture</a:t>
            </a:r>
            <a:endParaRPr lang="id-ID"/>
          </a:p>
        </p:txBody>
      </p:sp>
      <p:sp>
        <p:nvSpPr>
          <p:cNvPr id="19" name="Picture Placeholder 2"/>
          <p:cNvSpPr>
            <a:spLocks noGrp="1"/>
          </p:cNvSpPr>
          <p:nvPr>
            <p:ph type="pic" sz="quarter" idx="14"/>
          </p:nvPr>
        </p:nvSpPr>
        <p:spPr>
          <a:xfrm>
            <a:off x="8859292" y="3193544"/>
            <a:ext cx="1236267" cy="1252862"/>
          </a:xfrm>
          <a:prstGeom prst="rect">
            <a:avLst/>
          </a:prstGeom>
        </p:spPr>
        <p:txBody>
          <a:bodyPr/>
          <a:lstStyle/>
          <a:p>
            <a:r>
              <a:rPr lang="en-US"/>
              <a:t>Click icon to add picture</a:t>
            </a:r>
            <a:endParaRPr lang="id-ID"/>
          </a:p>
        </p:txBody>
      </p:sp>
      <p:sp>
        <p:nvSpPr>
          <p:cNvPr id="20" name="Picture Placeholder 2"/>
          <p:cNvSpPr>
            <a:spLocks noGrp="1"/>
          </p:cNvSpPr>
          <p:nvPr>
            <p:ph type="pic" sz="quarter" idx="15"/>
          </p:nvPr>
        </p:nvSpPr>
        <p:spPr>
          <a:xfrm>
            <a:off x="10180093" y="3193544"/>
            <a:ext cx="1236267" cy="1252862"/>
          </a:xfrm>
          <a:prstGeom prst="rect">
            <a:avLst/>
          </a:prstGeom>
        </p:spPr>
        <p:txBody>
          <a:bodyPr/>
          <a:lstStyle/>
          <a:p>
            <a:r>
              <a:rPr lang="en-US"/>
              <a:t>Click icon to add picture</a:t>
            </a:r>
            <a:endParaRPr lang="id-ID"/>
          </a:p>
        </p:txBody>
      </p:sp>
      <p:sp>
        <p:nvSpPr>
          <p:cNvPr id="13" name="Shape 13"/>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4227165895"/>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5_main master">
    <p:spTree>
      <p:nvGrpSpPr>
        <p:cNvPr id="1" name=""/>
        <p:cNvGrpSpPr/>
        <p:nvPr/>
      </p:nvGrpSpPr>
      <p:grpSpPr>
        <a:xfrm>
          <a:off x="0" y="0"/>
          <a:ext cx="0" cy="0"/>
          <a:chOff x="0" y="0"/>
          <a:chExt cx="0" cy="0"/>
        </a:xfrm>
      </p:grpSpPr>
      <p:sp>
        <p:nvSpPr>
          <p:cNvPr id="13" name="Shape 13"/>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6" name="Picture Placeholder 5"/>
          <p:cNvSpPr>
            <a:spLocks noGrp="1"/>
          </p:cNvSpPr>
          <p:nvPr>
            <p:ph type="pic" sz="quarter" idx="10"/>
          </p:nvPr>
        </p:nvSpPr>
        <p:spPr>
          <a:xfrm>
            <a:off x="771526" y="1685925"/>
            <a:ext cx="2014537" cy="2014538"/>
          </a:xfrm>
          <a:prstGeom prst="rect">
            <a:avLst/>
          </a:prstGeom>
        </p:spPr>
        <p:txBody>
          <a:bodyPr/>
          <a:lstStyle/>
          <a:p>
            <a:r>
              <a:rPr lang="en-US"/>
              <a:t>Click icon to add picture</a:t>
            </a:r>
            <a:endParaRPr lang="id-ID"/>
          </a:p>
        </p:txBody>
      </p:sp>
      <p:sp>
        <p:nvSpPr>
          <p:cNvPr id="21" name="Picture Placeholder 5"/>
          <p:cNvSpPr>
            <a:spLocks noGrp="1"/>
          </p:cNvSpPr>
          <p:nvPr>
            <p:ph type="pic" sz="quarter" idx="11"/>
          </p:nvPr>
        </p:nvSpPr>
        <p:spPr>
          <a:xfrm>
            <a:off x="771526" y="4057650"/>
            <a:ext cx="2014537" cy="2014538"/>
          </a:xfrm>
          <a:prstGeom prst="rect">
            <a:avLst/>
          </a:prstGeom>
        </p:spPr>
        <p:txBody>
          <a:bodyPr/>
          <a:lstStyle/>
          <a:p>
            <a:r>
              <a:rPr lang="en-US"/>
              <a:t>Click icon to add picture</a:t>
            </a:r>
            <a:endParaRPr lang="id-ID"/>
          </a:p>
        </p:txBody>
      </p:sp>
      <p:sp>
        <p:nvSpPr>
          <p:cNvPr id="22" name="Picture Placeholder 5"/>
          <p:cNvSpPr>
            <a:spLocks noGrp="1"/>
          </p:cNvSpPr>
          <p:nvPr>
            <p:ph type="pic" sz="quarter" idx="12"/>
          </p:nvPr>
        </p:nvSpPr>
        <p:spPr>
          <a:xfrm>
            <a:off x="6379152" y="1685925"/>
            <a:ext cx="2014537" cy="2014538"/>
          </a:xfrm>
          <a:prstGeom prst="rect">
            <a:avLst/>
          </a:prstGeom>
        </p:spPr>
        <p:txBody>
          <a:bodyPr/>
          <a:lstStyle/>
          <a:p>
            <a:r>
              <a:rPr lang="en-US"/>
              <a:t>Click icon to add picture</a:t>
            </a:r>
            <a:endParaRPr lang="id-ID"/>
          </a:p>
        </p:txBody>
      </p:sp>
      <p:sp>
        <p:nvSpPr>
          <p:cNvPr id="23" name="Picture Placeholder 5"/>
          <p:cNvSpPr>
            <a:spLocks noGrp="1"/>
          </p:cNvSpPr>
          <p:nvPr>
            <p:ph type="pic" sz="quarter" idx="13"/>
          </p:nvPr>
        </p:nvSpPr>
        <p:spPr>
          <a:xfrm>
            <a:off x="6379152" y="4057650"/>
            <a:ext cx="2014537" cy="2014538"/>
          </a:xfrm>
          <a:prstGeom prst="rect">
            <a:avLst/>
          </a:prstGeom>
        </p:spPr>
        <p:txBody>
          <a:bodyPr/>
          <a:lstStyle/>
          <a:p>
            <a:r>
              <a:rPr lang="en-US"/>
              <a:t>Click icon to add picture</a:t>
            </a:r>
            <a:endParaRPr lang="id-ID"/>
          </a:p>
        </p:txBody>
      </p:sp>
    </p:spTree>
    <p:extLst>
      <p:ext uri="{BB962C8B-B14F-4D97-AF65-F5344CB8AC3E}">
        <p14:creationId xmlns:p14="http://schemas.microsoft.com/office/powerpoint/2010/main" val="1394147824"/>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1_only footer">
    <p:bg>
      <p:bgPr>
        <a:solidFill>
          <a:srgbClr val="FFFFFF"/>
        </a:solidFill>
        <a:effectLst/>
      </p:bgPr>
    </p:bg>
    <p:spTree>
      <p:nvGrpSpPr>
        <p:cNvPr id="1" name=""/>
        <p:cNvGrpSpPr/>
        <p:nvPr/>
      </p:nvGrpSpPr>
      <p:grpSpPr>
        <a:xfrm>
          <a:off x="0" y="0"/>
          <a:ext cx="0" cy="0"/>
          <a:chOff x="0" y="0"/>
          <a:chExt cx="0" cy="0"/>
        </a:xfrm>
      </p:grpSpPr>
      <p:sp>
        <p:nvSpPr>
          <p:cNvPr id="16" name="Picture Placeholder 2"/>
          <p:cNvSpPr>
            <a:spLocks noGrp="1"/>
          </p:cNvSpPr>
          <p:nvPr>
            <p:ph type="pic" sz="quarter" idx="11"/>
          </p:nvPr>
        </p:nvSpPr>
        <p:spPr>
          <a:xfrm>
            <a:off x="5141730" y="2223934"/>
            <a:ext cx="1908541" cy="1908539"/>
          </a:xfrm>
          <a:prstGeom prst="ellipse">
            <a:avLst/>
          </a:prstGeom>
          <a:ln w="88900">
            <a:solidFill>
              <a:srgbClr val="FFFFFF"/>
            </a:solidFill>
          </a:ln>
        </p:spPr>
        <p:txBody>
          <a:bodyPr/>
          <a:lstStyle/>
          <a:p>
            <a:r>
              <a:rPr lang="en-US"/>
              <a:t>Click icon to add picture</a:t>
            </a:r>
            <a:endParaRPr lang="id-ID"/>
          </a:p>
        </p:txBody>
      </p:sp>
      <p:sp>
        <p:nvSpPr>
          <p:cNvPr id="17" name="Picture Placeholder 2"/>
          <p:cNvSpPr>
            <a:spLocks noGrp="1"/>
          </p:cNvSpPr>
          <p:nvPr>
            <p:ph type="pic" sz="quarter" idx="12"/>
          </p:nvPr>
        </p:nvSpPr>
        <p:spPr>
          <a:xfrm>
            <a:off x="8166288" y="2223934"/>
            <a:ext cx="1908541" cy="1908539"/>
          </a:xfrm>
          <a:prstGeom prst="ellipse">
            <a:avLst/>
          </a:prstGeom>
          <a:ln w="88900">
            <a:solidFill>
              <a:srgbClr val="FFFFFF"/>
            </a:solidFill>
          </a:ln>
        </p:spPr>
        <p:txBody>
          <a:bodyPr/>
          <a:lstStyle/>
          <a:p>
            <a:r>
              <a:rPr lang="en-US"/>
              <a:t>Click icon to add picture</a:t>
            </a:r>
            <a:endParaRPr lang="id-ID"/>
          </a:p>
        </p:txBody>
      </p:sp>
      <p:sp>
        <p:nvSpPr>
          <p:cNvPr id="15" name="Picture Placeholder 2"/>
          <p:cNvSpPr>
            <a:spLocks noGrp="1"/>
          </p:cNvSpPr>
          <p:nvPr>
            <p:ph type="pic" sz="quarter" idx="10"/>
          </p:nvPr>
        </p:nvSpPr>
        <p:spPr>
          <a:xfrm>
            <a:off x="2095902" y="2223934"/>
            <a:ext cx="1908541" cy="1908539"/>
          </a:xfrm>
          <a:prstGeom prst="ellipse">
            <a:avLst/>
          </a:prstGeom>
          <a:ln w="88900">
            <a:solidFill>
              <a:srgbClr val="FFFFFF"/>
            </a:solidFill>
          </a:ln>
        </p:spPr>
        <p:txBody>
          <a:bodyPr/>
          <a:lstStyle/>
          <a:p>
            <a:r>
              <a:rPr lang="en-US"/>
              <a:t>Click icon to add picture</a:t>
            </a:r>
            <a:endParaRPr lang="id-ID"/>
          </a:p>
        </p:txBody>
      </p:sp>
      <p:sp>
        <p:nvSpPr>
          <p:cNvPr id="18" name="Shape 18"/>
          <p:cNvSpPr/>
          <p:nvPr/>
        </p:nvSpPr>
        <p:spPr>
          <a:xfrm>
            <a:off x="0" y="6572217"/>
            <a:ext cx="12192000" cy="285784"/>
          </a:xfrm>
          <a:prstGeom prst="rect">
            <a:avLst/>
          </a:prstGeom>
          <a:solidFill>
            <a:srgbClr val="4D4E4C"/>
          </a:solidFill>
          <a:ln w="12700">
            <a:miter lim="400000"/>
          </a:ln>
        </p:spPr>
        <p:txBody>
          <a:bodyPr lIns="19050" tIns="19050" rIns="19050" bIns="19050" anchor="ctr"/>
          <a:lstStyle/>
          <a:p>
            <a:pPr lvl="0" defTabSz="219075"/>
            <a:endParaRPr sz="675"/>
          </a:p>
        </p:txBody>
      </p:sp>
      <p:sp>
        <p:nvSpPr>
          <p:cNvPr id="20" name="Shape 20"/>
          <p:cNvSpPr/>
          <p:nvPr/>
        </p:nvSpPr>
        <p:spPr>
          <a:xfrm>
            <a:off x="11421170" y="6572217"/>
            <a:ext cx="770831" cy="285784"/>
          </a:xfrm>
          <a:prstGeom prst="rect">
            <a:avLst/>
          </a:prstGeom>
          <a:solidFill>
            <a:schemeClr val="accent1"/>
          </a:solidFill>
          <a:ln w="12700">
            <a:miter lim="400000"/>
          </a:ln>
        </p:spPr>
        <p:txBody>
          <a:bodyPr lIns="19050" tIns="19050" rIns="19050" bIns="19050" anchor="ctr"/>
          <a:lstStyle/>
          <a:p>
            <a:pPr lvl="0" defTabSz="219075">
              <a:defRPr sz="3200">
                <a:solidFill>
                  <a:srgbClr val="53585F"/>
                </a:solidFill>
              </a:defRPr>
            </a:pPr>
            <a:endParaRPr sz="1200"/>
          </a:p>
        </p:txBody>
      </p:sp>
      <p:sp>
        <p:nvSpPr>
          <p:cNvPr id="21" name="Shape 21"/>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3802643056"/>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2_only footer">
    <p:bg>
      <p:bgPr>
        <a:solidFill>
          <a:srgbClr val="FFFFFF"/>
        </a:solidFill>
        <a:effectLst/>
      </p:bgPr>
    </p:bg>
    <p:spTree>
      <p:nvGrpSpPr>
        <p:cNvPr id="1" name=""/>
        <p:cNvGrpSpPr/>
        <p:nvPr/>
      </p:nvGrpSpPr>
      <p:grpSpPr>
        <a:xfrm>
          <a:off x="0" y="0"/>
          <a:ext cx="0" cy="0"/>
          <a:chOff x="0" y="0"/>
          <a:chExt cx="0" cy="0"/>
        </a:xfrm>
      </p:grpSpPr>
      <p:sp>
        <p:nvSpPr>
          <p:cNvPr id="18" name="Shape 18"/>
          <p:cNvSpPr/>
          <p:nvPr/>
        </p:nvSpPr>
        <p:spPr>
          <a:xfrm>
            <a:off x="0" y="6572217"/>
            <a:ext cx="12192000" cy="285784"/>
          </a:xfrm>
          <a:prstGeom prst="rect">
            <a:avLst/>
          </a:prstGeom>
          <a:solidFill>
            <a:srgbClr val="4D4E4C"/>
          </a:solidFill>
          <a:ln w="12700">
            <a:miter lim="400000"/>
          </a:ln>
        </p:spPr>
        <p:txBody>
          <a:bodyPr lIns="19050" tIns="19050" rIns="19050" bIns="19050" anchor="ctr"/>
          <a:lstStyle/>
          <a:p>
            <a:pPr lvl="0" defTabSz="219075"/>
            <a:endParaRPr sz="675"/>
          </a:p>
        </p:txBody>
      </p:sp>
      <p:sp>
        <p:nvSpPr>
          <p:cNvPr id="20" name="Shape 20"/>
          <p:cNvSpPr/>
          <p:nvPr/>
        </p:nvSpPr>
        <p:spPr>
          <a:xfrm>
            <a:off x="11421170" y="6572217"/>
            <a:ext cx="770831" cy="285784"/>
          </a:xfrm>
          <a:prstGeom prst="rect">
            <a:avLst/>
          </a:prstGeom>
          <a:solidFill>
            <a:schemeClr val="accent1"/>
          </a:solidFill>
          <a:ln w="12700">
            <a:miter lim="400000"/>
          </a:ln>
        </p:spPr>
        <p:txBody>
          <a:bodyPr lIns="19050" tIns="19050" rIns="19050" bIns="19050" anchor="ctr"/>
          <a:lstStyle/>
          <a:p>
            <a:pPr lvl="0" defTabSz="219075">
              <a:defRPr sz="3200">
                <a:solidFill>
                  <a:srgbClr val="53585F"/>
                </a:solidFill>
              </a:defRPr>
            </a:pPr>
            <a:endParaRPr sz="1200"/>
          </a:p>
        </p:txBody>
      </p:sp>
      <p:sp>
        <p:nvSpPr>
          <p:cNvPr id="21" name="Shape 21"/>
          <p:cNvSpPr>
            <a:spLocks noGrp="1"/>
          </p:cNvSpPr>
          <p:nvPr>
            <p:ph type="sldNum" sz="quarter" idx="2"/>
          </p:nvPr>
        </p:nvSpPr>
        <p:spPr>
          <a:prstGeom prst="rect">
            <a:avLst/>
          </a:prstGeom>
        </p:spPr>
        <p:txBody>
          <a:bodyPr/>
          <a:lstStyle>
            <a:lvl1pPr>
              <a:defRPr>
                <a:solidFill>
                  <a:schemeClr val="tx1"/>
                </a:solidFill>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2623231287"/>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3_only footer">
    <p:bg>
      <p:bgPr>
        <a:solidFill>
          <a:srgbClr val="FFFFFF"/>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5729288" y="1414462"/>
            <a:ext cx="5857875" cy="5443538"/>
          </a:xfrm>
          <a:prstGeom prst="rect">
            <a:avLst/>
          </a:prstGeom>
        </p:spPr>
        <p:txBody>
          <a:bodyPr/>
          <a:lstStyle/>
          <a:p>
            <a:r>
              <a:rPr lang="en-US"/>
              <a:t>Click icon to add picture</a:t>
            </a:r>
            <a:endParaRPr lang="id-ID"/>
          </a:p>
        </p:txBody>
      </p:sp>
      <p:sp>
        <p:nvSpPr>
          <p:cNvPr id="18" name="Shape 18"/>
          <p:cNvSpPr/>
          <p:nvPr/>
        </p:nvSpPr>
        <p:spPr>
          <a:xfrm>
            <a:off x="0" y="6572217"/>
            <a:ext cx="12192000" cy="285784"/>
          </a:xfrm>
          <a:prstGeom prst="rect">
            <a:avLst/>
          </a:prstGeom>
          <a:solidFill>
            <a:srgbClr val="4D4E4C"/>
          </a:solidFill>
          <a:ln w="12700">
            <a:miter lim="400000"/>
          </a:ln>
        </p:spPr>
        <p:txBody>
          <a:bodyPr lIns="19050" tIns="19050" rIns="19050" bIns="19050" anchor="ctr"/>
          <a:lstStyle/>
          <a:p>
            <a:pPr lvl="0" defTabSz="219075"/>
            <a:endParaRPr sz="675"/>
          </a:p>
        </p:txBody>
      </p:sp>
      <p:sp>
        <p:nvSpPr>
          <p:cNvPr id="20" name="Shape 20"/>
          <p:cNvSpPr/>
          <p:nvPr/>
        </p:nvSpPr>
        <p:spPr>
          <a:xfrm>
            <a:off x="11421170" y="6572217"/>
            <a:ext cx="770831" cy="285784"/>
          </a:xfrm>
          <a:prstGeom prst="rect">
            <a:avLst/>
          </a:prstGeom>
          <a:solidFill>
            <a:schemeClr val="accent1"/>
          </a:solidFill>
          <a:ln w="12700">
            <a:miter lim="400000"/>
          </a:ln>
        </p:spPr>
        <p:txBody>
          <a:bodyPr lIns="19050" tIns="19050" rIns="19050" bIns="19050" anchor="ctr"/>
          <a:lstStyle/>
          <a:p>
            <a:pPr lvl="0" defTabSz="219075">
              <a:defRPr sz="3200">
                <a:solidFill>
                  <a:srgbClr val="53585F"/>
                </a:solidFill>
              </a:defRPr>
            </a:pPr>
            <a:endParaRPr sz="1200"/>
          </a:p>
        </p:txBody>
      </p:sp>
      <p:sp>
        <p:nvSpPr>
          <p:cNvPr id="21" name="Shape 21"/>
          <p:cNvSpPr>
            <a:spLocks noGrp="1"/>
          </p:cNvSpPr>
          <p:nvPr>
            <p:ph type="sldNum" sz="quarter" idx="2"/>
          </p:nvPr>
        </p:nvSpPr>
        <p:spPr>
          <a:prstGeom prst="rect">
            <a:avLst/>
          </a:prstGeom>
        </p:spPr>
        <p:txBody>
          <a:bodyPr/>
          <a:lstStyle>
            <a:lvl1pPr>
              <a:defRPr>
                <a:solidFill>
                  <a:schemeClr val="tx1"/>
                </a:solidFill>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816972613"/>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4_only footer">
    <p:bg>
      <p:bgPr>
        <a:solidFill>
          <a:srgbClr val="FFFFFF"/>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433098" y="2306076"/>
            <a:ext cx="9294809" cy="4532892"/>
          </a:xfrm>
          <a:prstGeom prst="rect">
            <a:avLst/>
          </a:prstGeom>
        </p:spPr>
        <p:txBody>
          <a:bodyPr/>
          <a:lstStyle/>
          <a:p>
            <a:r>
              <a:rPr lang="en-US"/>
              <a:t>Click icon to add picture</a:t>
            </a:r>
            <a:endParaRPr lang="id-ID"/>
          </a:p>
        </p:txBody>
      </p:sp>
      <p:sp>
        <p:nvSpPr>
          <p:cNvPr id="18" name="Shape 18"/>
          <p:cNvSpPr/>
          <p:nvPr/>
        </p:nvSpPr>
        <p:spPr>
          <a:xfrm>
            <a:off x="0" y="6572217"/>
            <a:ext cx="12192000" cy="285784"/>
          </a:xfrm>
          <a:prstGeom prst="rect">
            <a:avLst/>
          </a:prstGeom>
          <a:solidFill>
            <a:srgbClr val="4D4E4C"/>
          </a:solidFill>
          <a:ln w="12700">
            <a:miter lim="400000"/>
          </a:ln>
        </p:spPr>
        <p:txBody>
          <a:bodyPr lIns="19050" tIns="19050" rIns="19050" bIns="19050" anchor="ctr"/>
          <a:lstStyle/>
          <a:p>
            <a:pPr lvl="0" defTabSz="219075"/>
            <a:endParaRPr sz="675"/>
          </a:p>
        </p:txBody>
      </p:sp>
      <p:sp>
        <p:nvSpPr>
          <p:cNvPr id="20" name="Shape 20"/>
          <p:cNvSpPr/>
          <p:nvPr/>
        </p:nvSpPr>
        <p:spPr>
          <a:xfrm>
            <a:off x="11421170" y="6572217"/>
            <a:ext cx="770831" cy="285784"/>
          </a:xfrm>
          <a:prstGeom prst="rect">
            <a:avLst/>
          </a:prstGeom>
          <a:solidFill>
            <a:schemeClr val="accent1"/>
          </a:solidFill>
          <a:ln w="12700">
            <a:miter lim="400000"/>
          </a:ln>
        </p:spPr>
        <p:txBody>
          <a:bodyPr lIns="19050" tIns="19050" rIns="19050" bIns="19050" anchor="ctr"/>
          <a:lstStyle/>
          <a:p>
            <a:pPr lvl="0" defTabSz="219075">
              <a:defRPr sz="3200">
                <a:solidFill>
                  <a:srgbClr val="53585F"/>
                </a:solidFill>
              </a:defRPr>
            </a:pPr>
            <a:endParaRPr sz="1200"/>
          </a:p>
        </p:txBody>
      </p:sp>
      <p:sp>
        <p:nvSpPr>
          <p:cNvPr id="21" name="Shape 21"/>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1728242251"/>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5_only footer">
    <p:bg>
      <p:bgPr>
        <a:solidFill>
          <a:srgbClr val="FFFFFF"/>
        </a:solidFill>
        <a:effectLst/>
      </p:bgPr>
    </p:bg>
    <p:spTree>
      <p:nvGrpSpPr>
        <p:cNvPr id="1" name=""/>
        <p:cNvGrpSpPr/>
        <p:nvPr/>
      </p:nvGrpSpPr>
      <p:grpSpPr>
        <a:xfrm>
          <a:off x="0" y="0"/>
          <a:ext cx="0" cy="0"/>
          <a:chOff x="0" y="0"/>
          <a:chExt cx="0" cy="0"/>
        </a:xfrm>
      </p:grpSpPr>
      <p:sp>
        <p:nvSpPr>
          <p:cNvPr id="23" name="Picture Placeholder 2"/>
          <p:cNvSpPr>
            <a:spLocks noGrp="1"/>
          </p:cNvSpPr>
          <p:nvPr>
            <p:ph type="pic" sz="quarter" idx="10"/>
          </p:nvPr>
        </p:nvSpPr>
        <p:spPr>
          <a:xfrm>
            <a:off x="771873" y="2174776"/>
            <a:ext cx="1569900" cy="1570038"/>
          </a:xfrm>
          <a:prstGeom prst="ellipse">
            <a:avLst/>
          </a:prstGeom>
          <a:ln w="88900">
            <a:solidFill>
              <a:schemeClr val="accent6"/>
            </a:solidFill>
          </a:ln>
        </p:spPr>
        <p:txBody>
          <a:bodyPr/>
          <a:lstStyle/>
          <a:p>
            <a:r>
              <a:rPr lang="en-US"/>
              <a:t>Click icon to add picture</a:t>
            </a:r>
            <a:endParaRPr lang="id-ID"/>
          </a:p>
        </p:txBody>
      </p:sp>
      <p:sp>
        <p:nvSpPr>
          <p:cNvPr id="24" name="Picture Placeholder 2"/>
          <p:cNvSpPr>
            <a:spLocks noGrp="1"/>
          </p:cNvSpPr>
          <p:nvPr>
            <p:ph type="pic" sz="quarter" idx="11"/>
          </p:nvPr>
        </p:nvSpPr>
        <p:spPr>
          <a:xfrm>
            <a:off x="2734053" y="2174776"/>
            <a:ext cx="1569900" cy="1570038"/>
          </a:xfrm>
          <a:prstGeom prst="ellipse">
            <a:avLst/>
          </a:prstGeom>
          <a:ln w="88900">
            <a:solidFill>
              <a:schemeClr val="accent6"/>
            </a:solidFill>
          </a:ln>
        </p:spPr>
        <p:txBody>
          <a:bodyPr/>
          <a:lstStyle/>
          <a:p>
            <a:r>
              <a:rPr lang="en-US"/>
              <a:t>Click icon to add picture</a:t>
            </a:r>
            <a:endParaRPr lang="id-ID"/>
          </a:p>
        </p:txBody>
      </p:sp>
      <p:sp>
        <p:nvSpPr>
          <p:cNvPr id="25" name="Picture Placeholder 2"/>
          <p:cNvSpPr>
            <a:spLocks noGrp="1"/>
          </p:cNvSpPr>
          <p:nvPr>
            <p:ph type="pic" sz="quarter" idx="12"/>
          </p:nvPr>
        </p:nvSpPr>
        <p:spPr>
          <a:xfrm>
            <a:off x="1752973" y="3985039"/>
            <a:ext cx="1569900" cy="1570038"/>
          </a:xfrm>
          <a:prstGeom prst="ellipse">
            <a:avLst/>
          </a:prstGeom>
          <a:ln w="88900">
            <a:solidFill>
              <a:schemeClr val="accent6"/>
            </a:solidFill>
          </a:ln>
        </p:spPr>
        <p:txBody>
          <a:bodyPr/>
          <a:lstStyle/>
          <a:p>
            <a:r>
              <a:rPr lang="en-US"/>
              <a:t>Click icon to add picture</a:t>
            </a:r>
            <a:endParaRPr lang="id-ID"/>
          </a:p>
        </p:txBody>
      </p:sp>
      <p:sp>
        <p:nvSpPr>
          <p:cNvPr id="26" name="Picture Placeholder 2"/>
          <p:cNvSpPr>
            <a:spLocks noGrp="1"/>
          </p:cNvSpPr>
          <p:nvPr>
            <p:ph type="pic" sz="quarter" idx="13"/>
          </p:nvPr>
        </p:nvSpPr>
        <p:spPr>
          <a:xfrm>
            <a:off x="3715154" y="3985039"/>
            <a:ext cx="1569900" cy="1570038"/>
          </a:xfrm>
          <a:prstGeom prst="ellipse">
            <a:avLst/>
          </a:prstGeom>
          <a:ln w="88900">
            <a:solidFill>
              <a:schemeClr val="accent6"/>
            </a:solidFill>
          </a:ln>
        </p:spPr>
        <p:txBody>
          <a:bodyPr/>
          <a:lstStyle/>
          <a:p>
            <a:r>
              <a:rPr lang="en-US"/>
              <a:t>Click icon to add picture</a:t>
            </a:r>
            <a:endParaRPr lang="id-ID"/>
          </a:p>
        </p:txBody>
      </p:sp>
      <p:sp>
        <p:nvSpPr>
          <p:cNvPr id="18" name="Shape 18"/>
          <p:cNvSpPr/>
          <p:nvPr/>
        </p:nvSpPr>
        <p:spPr>
          <a:xfrm>
            <a:off x="0" y="6572217"/>
            <a:ext cx="12192000" cy="285784"/>
          </a:xfrm>
          <a:prstGeom prst="rect">
            <a:avLst/>
          </a:prstGeom>
          <a:solidFill>
            <a:srgbClr val="4D4E4C"/>
          </a:solidFill>
          <a:ln w="12700">
            <a:miter lim="400000"/>
          </a:ln>
        </p:spPr>
        <p:txBody>
          <a:bodyPr lIns="19050" tIns="19050" rIns="19050" bIns="19050" anchor="ctr"/>
          <a:lstStyle/>
          <a:p>
            <a:pPr lvl="0" defTabSz="219075"/>
            <a:endParaRPr sz="675"/>
          </a:p>
        </p:txBody>
      </p:sp>
      <p:sp>
        <p:nvSpPr>
          <p:cNvPr id="20" name="Shape 20"/>
          <p:cNvSpPr/>
          <p:nvPr/>
        </p:nvSpPr>
        <p:spPr>
          <a:xfrm>
            <a:off x="11421170" y="6572217"/>
            <a:ext cx="770831" cy="285784"/>
          </a:xfrm>
          <a:prstGeom prst="rect">
            <a:avLst/>
          </a:prstGeom>
          <a:solidFill>
            <a:schemeClr val="accent1"/>
          </a:solidFill>
          <a:ln w="12700">
            <a:miter lim="400000"/>
          </a:ln>
        </p:spPr>
        <p:txBody>
          <a:bodyPr lIns="19050" tIns="19050" rIns="19050" bIns="19050" anchor="ctr"/>
          <a:lstStyle/>
          <a:p>
            <a:pPr lvl="0" defTabSz="219075">
              <a:defRPr sz="3200">
                <a:solidFill>
                  <a:srgbClr val="53585F"/>
                </a:solidFill>
              </a:defRPr>
            </a:pPr>
            <a:endParaRPr sz="1200"/>
          </a:p>
        </p:txBody>
      </p:sp>
      <p:sp>
        <p:nvSpPr>
          <p:cNvPr id="21" name="Shape 21"/>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2160376734"/>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6_only footer">
    <p:bg>
      <p:bgPr>
        <a:solidFill>
          <a:srgbClr val="FFFFFF"/>
        </a:solidFill>
        <a:effectLst/>
      </p:bgPr>
    </p:bg>
    <p:spTree>
      <p:nvGrpSpPr>
        <p:cNvPr id="1" name=""/>
        <p:cNvGrpSpPr/>
        <p:nvPr/>
      </p:nvGrpSpPr>
      <p:grpSpPr>
        <a:xfrm>
          <a:off x="0" y="0"/>
          <a:ext cx="0" cy="0"/>
          <a:chOff x="0" y="0"/>
          <a:chExt cx="0" cy="0"/>
        </a:xfrm>
      </p:grpSpPr>
      <p:sp>
        <p:nvSpPr>
          <p:cNvPr id="24" name="Picture Placeholder 2"/>
          <p:cNvSpPr>
            <a:spLocks noGrp="1"/>
          </p:cNvSpPr>
          <p:nvPr>
            <p:ph type="pic" sz="quarter" idx="11"/>
          </p:nvPr>
        </p:nvSpPr>
        <p:spPr>
          <a:xfrm>
            <a:off x="2241646" y="2671764"/>
            <a:ext cx="1717524" cy="1717675"/>
          </a:xfrm>
          <a:prstGeom prst="ellipse">
            <a:avLst/>
          </a:prstGeom>
          <a:ln w="88900">
            <a:solidFill>
              <a:schemeClr val="accent1"/>
            </a:solidFill>
          </a:ln>
        </p:spPr>
        <p:txBody>
          <a:bodyPr/>
          <a:lstStyle/>
          <a:p>
            <a:r>
              <a:rPr lang="en-US"/>
              <a:t>Click icon to add picture</a:t>
            </a:r>
            <a:endParaRPr lang="id-ID"/>
          </a:p>
        </p:txBody>
      </p:sp>
      <p:sp>
        <p:nvSpPr>
          <p:cNvPr id="27" name="Picture Placeholder 2"/>
          <p:cNvSpPr>
            <a:spLocks noGrp="1"/>
          </p:cNvSpPr>
          <p:nvPr>
            <p:ph type="pic" sz="quarter" idx="12"/>
          </p:nvPr>
        </p:nvSpPr>
        <p:spPr>
          <a:xfrm>
            <a:off x="5267293" y="2671764"/>
            <a:ext cx="1717524" cy="1717675"/>
          </a:xfrm>
          <a:prstGeom prst="ellipse">
            <a:avLst/>
          </a:prstGeom>
          <a:ln w="88900">
            <a:solidFill>
              <a:schemeClr val="accent1"/>
            </a:solidFill>
          </a:ln>
        </p:spPr>
        <p:txBody>
          <a:bodyPr/>
          <a:lstStyle/>
          <a:p>
            <a:r>
              <a:rPr lang="en-US"/>
              <a:t>Click icon to add picture</a:t>
            </a:r>
            <a:endParaRPr lang="id-ID"/>
          </a:p>
        </p:txBody>
      </p:sp>
      <p:sp>
        <p:nvSpPr>
          <p:cNvPr id="28" name="Picture Placeholder 2"/>
          <p:cNvSpPr>
            <a:spLocks noGrp="1"/>
          </p:cNvSpPr>
          <p:nvPr>
            <p:ph type="pic" sz="quarter" idx="13"/>
          </p:nvPr>
        </p:nvSpPr>
        <p:spPr>
          <a:xfrm>
            <a:off x="8128950" y="2671764"/>
            <a:ext cx="1717524" cy="1717675"/>
          </a:xfrm>
          <a:prstGeom prst="ellipse">
            <a:avLst/>
          </a:prstGeom>
          <a:ln w="88900">
            <a:solidFill>
              <a:schemeClr val="accent1"/>
            </a:solidFill>
          </a:ln>
        </p:spPr>
        <p:txBody>
          <a:bodyPr/>
          <a:lstStyle/>
          <a:p>
            <a:r>
              <a:rPr lang="en-US"/>
              <a:t>Click icon to add picture</a:t>
            </a:r>
            <a:endParaRPr lang="id-ID"/>
          </a:p>
        </p:txBody>
      </p:sp>
      <p:sp>
        <p:nvSpPr>
          <p:cNvPr id="18" name="Shape 18"/>
          <p:cNvSpPr/>
          <p:nvPr/>
        </p:nvSpPr>
        <p:spPr>
          <a:xfrm>
            <a:off x="0" y="6572217"/>
            <a:ext cx="12192000" cy="285784"/>
          </a:xfrm>
          <a:prstGeom prst="rect">
            <a:avLst/>
          </a:prstGeom>
          <a:solidFill>
            <a:srgbClr val="4D4E4C"/>
          </a:solidFill>
          <a:ln w="12700">
            <a:miter lim="400000"/>
          </a:ln>
        </p:spPr>
        <p:txBody>
          <a:bodyPr lIns="19050" tIns="19050" rIns="19050" bIns="19050" anchor="ctr"/>
          <a:lstStyle/>
          <a:p>
            <a:pPr lvl="0" defTabSz="219075"/>
            <a:endParaRPr sz="675"/>
          </a:p>
        </p:txBody>
      </p:sp>
      <p:sp>
        <p:nvSpPr>
          <p:cNvPr id="20" name="Shape 20"/>
          <p:cNvSpPr/>
          <p:nvPr/>
        </p:nvSpPr>
        <p:spPr>
          <a:xfrm>
            <a:off x="11421170" y="6572217"/>
            <a:ext cx="770831" cy="285784"/>
          </a:xfrm>
          <a:prstGeom prst="rect">
            <a:avLst/>
          </a:prstGeom>
          <a:solidFill>
            <a:schemeClr val="accent1"/>
          </a:solidFill>
          <a:ln w="12700">
            <a:miter lim="400000"/>
          </a:ln>
        </p:spPr>
        <p:txBody>
          <a:bodyPr lIns="19050" tIns="19050" rIns="19050" bIns="19050" anchor="ctr"/>
          <a:lstStyle/>
          <a:p>
            <a:pPr lvl="0" defTabSz="219075">
              <a:defRPr sz="3200">
                <a:solidFill>
                  <a:srgbClr val="53585F"/>
                </a:solidFill>
              </a:defRPr>
            </a:pPr>
            <a:endParaRPr sz="1200"/>
          </a:p>
        </p:txBody>
      </p:sp>
      <p:sp>
        <p:nvSpPr>
          <p:cNvPr id="21" name="Shape 21"/>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3696392200"/>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7_only footer">
    <p:bg>
      <p:bgPr>
        <a:solidFill>
          <a:srgbClr val="FFFFFF"/>
        </a:solidFill>
        <a:effectLst/>
      </p:bgPr>
    </p:bg>
    <p:spTree>
      <p:nvGrpSpPr>
        <p:cNvPr id="1" name=""/>
        <p:cNvGrpSpPr/>
        <p:nvPr/>
      </p:nvGrpSpPr>
      <p:grpSpPr>
        <a:xfrm>
          <a:off x="0" y="0"/>
          <a:ext cx="0" cy="0"/>
          <a:chOff x="0" y="0"/>
          <a:chExt cx="0" cy="0"/>
        </a:xfrm>
      </p:grpSpPr>
      <p:sp>
        <p:nvSpPr>
          <p:cNvPr id="18" name="Shape 18"/>
          <p:cNvSpPr/>
          <p:nvPr/>
        </p:nvSpPr>
        <p:spPr>
          <a:xfrm>
            <a:off x="0" y="6572217"/>
            <a:ext cx="12192000" cy="285784"/>
          </a:xfrm>
          <a:prstGeom prst="rect">
            <a:avLst/>
          </a:prstGeom>
          <a:solidFill>
            <a:srgbClr val="4D4E4C"/>
          </a:solidFill>
          <a:ln w="12700">
            <a:miter lim="400000"/>
          </a:ln>
        </p:spPr>
        <p:txBody>
          <a:bodyPr lIns="19050" tIns="19050" rIns="19050" bIns="19050" anchor="ctr"/>
          <a:lstStyle/>
          <a:p>
            <a:pPr lvl="0" defTabSz="219075"/>
            <a:endParaRPr sz="675"/>
          </a:p>
        </p:txBody>
      </p:sp>
      <p:sp>
        <p:nvSpPr>
          <p:cNvPr id="20" name="Shape 20"/>
          <p:cNvSpPr/>
          <p:nvPr/>
        </p:nvSpPr>
        <p:spPr>
          <a:xfrm>
            <a:off x="11421170" y="6572217"/>
            <a:ext cx="770831" cy="285784"/>
          </a:xfrm>
          <a:prstGeom prst="rect">
            <a:avLst/>
          </a:prstGeom>
          <a:solidFill>
            <a:schemeClr val="accent1"/>
          </a:solidFill>
          <a:ln w="12700">
            <a:miter lim="400000"/>
          </a:ln>
        </p:spPr>
        <p:txBody>
          <a:bodyPr lIns="19050" tIns="19050" rIns="19050" bIns="19050" anchor="ctr"/>
          <a:lstStyle/>
          <a:p>
            <a:pPr lvl="0" defTabSz="219075">
              <a:defRPr sz="3200">
                <a:solidFill>
                  <a:srgbClr val="53585F"/>
                </a:solidFill>
              </a:defRPr>
            </a:pPr>
            <a:endParaRPr sz="1200"/>
          </a:p>
        </p:txBody>
      </p:sp>
      <p:sp>
        <p:nvSpPr>
          <p:cNvPr id="21" name="Shape 21"/>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8" name="Picture Placeholder 19"/>
          <p:cNvSpPr>
            <a:spLocks noGrp="1"/>
          </p:cNvSpPr>
          <p:nvPr>
            <p:ph type="pic" sz="quarter" idx="13"/>
          </p:nvPr>
        </p:nvSpPr>
        <p:spPr>
          <a:xfrm>
            <a:off x="6057773" y="1621641"/>
            <a:ext cx="1822671" cy="1822671"/>
          </a:xfrm>
          <a:custGeom>
            <a:avLst/>
            <a:gdLst>
              <a:gd name="connsiteX0" fmla="*/ 1822671 w 3645342"/>
              <a:gd name="connsiteY0" fmla="*/ 0 h 3645342"/>
              <a:gd name="connsiteX1" fmla="*/ 2025539 w 3645342"/>
              <a:gd name="connsiteY1" fmla="*/ 84031 h 3645342"/>
              <a:gd name="connsiteX2" fmla="*/ 3561312 w 3645342"/>
              <a:gd name="connsiteY2" fmla="*/ 1619803 h 3645342"/>
              <a:gd name="connsiteX3" fmla="*/ 3561312 w 3645342"/>
              <a:gd name="connsiteY3" fmla="*/ 2025539 h 3645342"/>
              <a:gd name="connsiteX4" fmla="*/ 2025539 w 3645342"/>
              <a:gd name="connsiteY4" fmla="*/ 3561312 h 3645342"/>
              <a:gd name="connsiteX5" fmla="*/ 1619803 w 3645342"/>
              <a:gd name="connsiteY5" fmla="*/ 3561312 h 3645342"/>
              <a:gd name="connsiteX6" fmla="*/ 84031 w 3645342"/>
              <a:gd name="connsiteY6" fmla="*/ 2025539 h 3645342"/>
              <a:gd name="connsiteX7" fmla="*/ 84031 w 3645342"/>
              <a:gd name="connsiteY7" fmla="*/ 1619803 h 3645342"/>
              <a:gd name="connsiteX8" fmla="*/ 1619803 w 3645342"/>
              <a:gd name="connsiteY8" fmla="*/ 84031 h 3645342"/>
              <a:gd name="connsiteX9" fmla="*/ 1822671 w 3645342"/>
              <a:gd name="connsiteY9" fmla="*/ 0 h 364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5342" h="3645342">
                <a:moveTo>
                  <a:pt x="1822671" y="0"/>
                </a:moveTo>
                <a:cubicBezTo>
                  <a:pt x="1896095" y="0"/>
                  <a:pt x="1969519" y="28010"/>
                  <a:pt x="2025539" y="84031"/>
                </a:cubicBezTo>
                <a:lnTo>
                  <a:pt x="3561312" y="1619803"/>
                </a:lnTo>
                <a:cubicBezTo>
                  <a:pt x="3673353" y="1731844"/>
                  <a:pt x="3673353" y="1913498"/>
                  <a:pt x="3561312" y="2025539"/>
                </a:cubicBezTo>
                <a:lnTo>
                  <a:pt x="2025539" y="3561312"/>
                </a:lnTo>
                <a:cubicBezTo>
                  <a:pt x="1913498" y="3673353"/>
                  <a:pt x="1731844" y="3673353"/>
                  <a:pt x="1619803" y="3561312"/>
                </a:cubicBezTo>
                <a:lnTo>
                  <a:pt x="84031" y="2025539"/>
                </a:lnTo>
                <a:cubicBezTo>
                  <a:pt x="-28010" y="1913498"/>
                  <a:pt x="-28010" y="1731844"/>
                  <a:pt x="84031" y="1619803"/>
                </a:cubicBezTo>
                <a:lnTo>
                  <a:pt x="1619803" y="84031"/>
                </a:lnTo>
                <a:cubicBezTo>
                  <a:pt x="1675824" y="28010"/>
                  <a:pt x="1749248" y="0"/>
                  <a:pt x="1822671" y="0"/>
                </a:cubicBezTo>
                <a:close/>
              </a:path>
            </a:pathLst>
          </a:custGeom>
        </p:spPr>
        <p:txBody>
          <a:bodyPr wrap="square">
            <a:noAutofit/>
          </a:bodyPr>
          <a:lstStyle/>
          <a:p>
            <a:r>
              <a:rPr lang="en-US"/>
              <a:t>Click icon to add picture</a:t>
            </a:r>
            <a:endParaRPr lang="id-ID"/>
          </a:p>
        </p:txBody>
      </p:sp>
      <p:sp>
        <p:nvSpPr>
          <p:cNvPr id="9" name="Picture Placeholder 20"/>
          <p:cNvSpPr>
            <a:spLocks noGrp="1"/>
          </p:cNvSpPr>
          <p:nvPr>
            <p:ph type="pic" sz="quarter" idx="14"/>
          </p:nvPr>
        </p:nvSpPr>
        <p:spPr>
          <a:xfrm>
            <a:off x="9123283" y="1621641"/>
            <a:ext cx="1822671" cy="1822671"/>
          </a:xfrm>
          <a:custGeom>
            <a:avLst/>
            <a:gdLst>
              <a:gd name="connsiteX0" fmla="*/ 1822671 w 3645342"/>
              <a:gd name="connsiteY0" fmla="*/ 0 h 3645342"/>
              <a:gd name="connsiteX1" fmla="*/ 2025539 w 3645342"/>
              <a:gd name="connsiteY1" fmla="*/ 84031 h 3645342"/>
              <a:gd name="connsiteX2" fmla="*/ 3561312 w 3645342"/>
              <a:gd name="connsiteY2" fmla="*/ 1619803 h 3645342"/>
              <a:gd name="connsiteX3" fmla="*/ 3561312 w 3645342"/>
              <a:gd name="connsiteY3" fmla="*/ 2025539 h 3645342"/>
              <a:gd name="connsiteX4" fmla="*/ 2025539 w 3645342"/>
              <a:gd name="connsiteY4" fmla="*/ 3561312 h 3645342"/>
              <a:gd name="connsiteX5" fmla="*/ 1619803 w 3645342"/>
              <a:gd name="connsiteY5" fmla="*/ 3561312 h 3645342"/>
              <a:gd name="connsiteX6" fmla="*/ 84031 w 3645342"/>
              <a:gd name="connsiteY6" fmla="*/ 2025539 h 3645342"/>
              <a:gd name="connsiteX7" fmla="*/ 84031 w 3645342"/>
              <a:gd name="connsiteY7" fmla="*/ 1619803 h 3645342"/>
              <a:gd name="connsiteX8" fmla="*/ 1619803 w 3645342"/>
              <a:gd name="connsiteY8" fmla="*/ 84031 h 3645342"/>
              <a:gd name="connsiteX9" fmla="*/ 1822671 w 3645342"/>
              <a:gd name="connsiteY9" fmla="*/ 0 h 364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5342" h="3645342">
                <a:moveTo>
                  <a:pt x="1822671" y="0"/>
                </a:moveTo>
                <a:cubicBezTo>
                  <a:pt x="1896095" y="0"/>
                  <a:pt x="1969519" y="28010"/>
                  <a:pt x="2025539" y="84031"/>
                </a:cubicBezTo>
                <a:lnTo>
                  <a:pt x="3561312" y="1619803"/>
                </a:lnTo>
                <a:cubicBezTo>
                  <a:pt x="3673353" y="1731844"/>
                  <a:pt x="3673353" y="1913498"/>
                  <a:pt x="3561312" y="2025539"/>
                </a:cubicBezTo>
                <a:lnTo>
                  <a:pt x="2025539" y="3561312"/>
                </a:lnTo>
                <a:cubicBezTo>
                  <a:pt x="1913498" y="3673353"/>
                  <a:pt x="1731844" y="3673353"/>
                  <a:pt x="1619803" y="3561312"/>
                </a:cubicBezTo>
                <a:lnTo>
                  <a:pt x="84031" y="2025539"/>
                </a:lnTo>
                <a:cubicBezTo>
                  <a:pt x="-28010" y="1913498"/>
                  <a:pt x="-28010" y="1731844"/>
                  <a:pt x="84031" y="1619803"/>
                </a:cubicBezTo>
                <a:lnTo>
                  <a:pt x="1619803" y="84031"/>
                </a:lnTo>
                <a:cubicBezTo>
                  <a:pt x="1675824" y="28010"/>
                  <a:pt x="1749248" y="0"/>
                  <a:pt x="1822671" y="0"/>
                </a:cubicBezTo>
                <a:close/>
              </a:path>
            </a:pathLst>
          </a:custGeom>
        </p:spPr>
        <p:txBody>
          <a:bodyPr wrap="square">
            <a:noAutofit/>
          </a:bodyPr>
          <a:lstStyle/>
          <a:p>
            <a:r>
              <a:rPr lang="en-US"/>
              <a:t>Click icon to add picture</a:t>
            </a:r>
            <a:endParaRPr lang="id-ID"/>
          </a:p>
        </p:txBody>
      </p:sp>
      <p:sp>
        <p:nvSpPr>
          <p:cNvPr id="10" name="Picture Placeholder 22"/>
          <p:cNvSpPr>
            <a:spLocks noGrp="1"/>
          </p:cNvSpPr>
          <p:nvPr>
            <p:ph type="pic" sz="quarter" idx="15"/>
          </p:nvPr>
        </p:nvSpPr>
        <p:spPr>
          <a:xfrm>
            <a:off x="6057773" y="4237797"/>
            <a:ext cx="1822671" cy="1822671"/>
          </a:xfrm>
          <a:custGeom>
            <a:avLst/>
            <a:gdLst>
              <a:gd name="connsiteX0" fmla="*/ 1822671 w 3645342"/>
              <a:gd name="connsiteY0" fmla="*/ 0 h 3645342"/>
              <a:gd name="connsiteX1" fmla="*/ 2025539 w 3645342"/>
              <a:gd name="connsiteY1" fmla="*/ 84031 h 3645342"/>
              <a:gd name="connsiteX2" fmla="*/ 3561312 w 3645342"/>
              <a:gd name="connsiteY2" fmla="*/ 1619803 h 3645342"/>
              <a:gd name="connsiteX3" fmla="*/ 3561312 w 3645342"/>
              <a:gd name="connsiteY3" fmla="*/ 2025539 h 3645342"/>
              <a:gd name="connsiteX4" fmla="*/ 2025539 w 3645342"/>
              <a:gd name="connsiteY4" fmla="*/ 3561312 h 3645342"/>
              <a:gd name="connsiteX5" fmla="*/ 1619803 w 3645342"/>
              <a:gd name="connsiteY5" fmla="*/ 3561312 h 3645342"/>
              <a:gd name="connsiteX6" fmla="*/ 84031 w 3645342"/>
              <a:gd name="connsiteY6" fmla="*/ 2025539 h 3645342"/>
              <a:gd name="connsiteX7" fmla="*/ 84031 w 3645342"/>
              <a:gd name="connsiteY7" fmla="*/ 1619803 h 3645342"/>
              <a:gd name="connsiteX8" fmla="*/ 1619803 w 3645342"/>
              <a:gd name="connsiteY8" fmla="*/ 84031 h 3645342"/>
              <a:gd name="connsiteX9" fmla="*/ 1822671 w 3645342"/>
              <a:gd name="connsiteY9" fmla="*/ 0 h 364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5342" h="3645342">
                <a:moveTo>
                  <a:pt x="1822671" y="0"/>
                </a:moveTo>
                <a:cubicBezTo>
                  <a:pt x="1896095" y="0"/>
                  <a:pt x="1969519" y="28010"/>
                  <a:pt x="2025539" y="84031"/>
                </a:cubicBezTo>
                <a:lnTo>
                  <a:pt x="3561312" y="1619803"/>
                </a:lnTo>
                <a:cubicBezTo>
                  <a:pt x="3673353" y="1731844"/>
                  <a:pt x="3673353" y="1913498"/>
                  <a:pt x="3561312" y="2025539"/>
                </a:cubicBezTo>
                <a:lnTo>
                  <a:pt x="2025539" y="3561312"/>
                </a:lnTo>
                <a:cubicBezTo>
                  <a:pt x="1913498" y="3673353"/>
                  <a:pt x="1731844" y="3673353"/>
                  <a:pt x="1619803" y="3561312"/>
                </a:cubicBezTo>
                <a:lnTo>
                  <a:pt x="84031" y="2025539"/>
                </a:lnTo>
                <a:cubicBezTo>
                  <a:pt x="-28010" y="1913498"/>
                  <a:pt x="-28010" y="1731844"/>
                  <a:pt x="84031" y="1619803"/>
                </a:cubicBezTo>
                <a:lnTo>
                  <a:pt x="1619803" y="84031"/>
                </a:lnTo>
                <a:cubicBezTo>
                  <a:pt x="1675824" y="28010"/>
                  <a:pt x="1749248" y="0"/>
                  <a:pt x="1822671" y="0"/>
                </a:cubicBezTo>
                <a:close/>
              </a:path>
            </a:pathLst>
          </a:custGeom>
        </p:spPr>
        <p:txBody>
          <a:bodyPr wrap="square">
            <a:noAutofit/>
          </a:bodyPr>
          <a:lstStyle/>
          <a:p>
            <a:r>
              <a:rPr lang="en-US"/>
              <a:t>Click icon to add picture</a:t>
            </a:r>
            <a:endParaRPr lang="id-ID"/>
          </a:p>
        </p:txBody>
      </p:sp>
      <p:sp>
        <p:nvSpPr>
          <p:cNvPr id="11" name="Picture Placeholder 23"/>
          <p:cNvSpPr>
            <a:spLocks noGrp="1"/>
          </p:cNvSpPr>
          <p:nvPr>
            <p:ph type="pic" sz="quarter" idx="16"/>
          </p:nvPr>
        </p:nvSpPr>
        <p:spPr>
          <a:xfrm>
            <a:off x="9123283" y="4237797"/>
            <a:ext cx="1822671" cy="1822671"/>
          </a:xfrm>
          <a:custGeom>
            <a:avLst/>
            <a:gdLst>
              <a:gd name="connsiteX0" fmla="*/ 1822671 w 3645342"/>
              <a:gd name="connsiteY0" fmla="*/ 0 h 3645342"/>
              <a:gd name="connsiteX1" fmla="*/ 2025539 w 3645342"/>
              <a:gd name="connsiteY1" fmla="*/ 84031 h 3645342"/>
              <a:gd name="connsiteX2" fmla="*/ 3561312 w 3645342"/>
              <a:gd name="connsiteY2" fmla="*/ 1619803 h 3645342"/>
              <a:gd name="connsiteX3" fmla="*/ 3561312 w 3645342"/>
              <a:gd name="connsiteY3" fmla="*/ 2025539 h 3645342"/>
              <a:gd name="connsiteX4" fmla="*/ 2025539 w 3645342"/>
              <a:gd name="connsiteY4" fmla="*/ 3561312 h 3645342"/>
              <a:gd name="connsiteX5" fmla="*/ 1619803 w 3645342"/>
              <a:gd name="connsiteY5" fmla="*/ 3561312 h 3645342"/>
              <a:gd name="connsiteX6" fmla="*/ 84031 w 3645342"/>
              <a:gd name="connsiteY6" fmla="*/ 2025539 h 3645342"/>
              <a:gd name="connsiteX7" fmla="*/ 84031 w 3645342"/>
              <a:gd name="connsiteY7" fmla="*/ 1619803 h 3645342"/>
              <a:gd name="connsiteX8" fmla="*/ 1619803 w 3645342"/>
              <a:gd name="connsiteY8" fmla="*/ 84031 h 3645342"/>
              <a:gd name="connsiteX9" fmla="*/ 1822671 w 3645342"/>
              <a:gd name="connsiteY9" fmla="*/ 0 h 364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5342" h="3645342">
                <a:moveTo>
                  <a:pt x="1822671" y="0"/>
                </a:moveTo>
                <a:cubicBezTo>
                  <a:pt x="1896095" y="0"/>
                  <a:pt x="1969519" y="28010"/>
                  <a:pt x="2025539" y="84031"/>
                </a:cubicBezTo>
                <a:lnTo>
                  <a:pt x="3561312" y="1619803"/>
                </a:lnTo>
                <a:cubicBezTo>
                  <a:pt x="3673353" y="1731844"/>
                  <a:pt x="3673353" y="1913498"/>
                  <a:pt x="3561312" y="2025539"/>
                </a:cubicBezTo>
                <a:lnTo>
                  <a:pt x="2025539" y="3561312"/>
                </a:lnTo>
                <a:cubicBezTo>
                  <a:pt x="1913498" y="3673353"/>
                  <a:pt x="1731844" y="3673353"/>
                  <a:pt x="1619803" y="3561312"/>
                </a:cubicBezTo>
                <a:lnTo>
                  <a:pt x="84031" y="2025539"/>
                </a:lnTo>
                <a:cubicBezTo>
                  <a:pt x="-28010" y="1913498"/>
                  <a:pt x="-28010" y="1731844"/>
                  <a:pt x="84031" y="1619803"/>
                </a:cubicBezTo>
                <a:lnTo>
                  <a:pt x="1619803" y="84031"/>
                </a:lnTo>
                <a:cubicBezTo>
                  <a:pt x="1675824" y="28010"/>
                  <a:pt x="1749248" y="0"/>
                  <a:pt x="1822671" y="0"/>
                </a:cubicBezTo>
                <a:close/>
              </a:path>
            </a:pathLst>
          </a:custGeom>
        </p:spPr>
        <p:txBody>
          <a:bodyPr wrap="square">
            <a:noAutofit/>
          </a:bodyPr>
          <a:lstStyle/>
          <a:p>
            <a:r>
              <a:rPr lang="en-US"/>
              <a:t>Click icon to add picture</a:t>
            </a:r>
            <a:endParaRPr lang="id-ID"/>
          </a:p>
        </p:txBody>
      </p:sp>
      <p:sp>
        <p:nvSpPr>
          <p:cNvPr id="12" name="Picture Placeholder 24"/>
          <p:cNvSpPr>
            <a:spLocks noGrp="1"/>
          </p:cNvSpPr>
          <p:nvPr>
            <p:ph type="pic" sz="quarter" idx="17"/>
          </p:nvPr>
        </p:nvSpPr>
        <p:spPr>
          <a:xfrm>
            <a:off x="6995799" y="2343150"/>
            <a:ext cx="3028364" cy="3028364"/>
          </a:xfrm>
          <a:custGeom>
            <a:avLst/>
            <a:gdLst>
              <a:gd name="connsiteX0" fmla="*/ 1822671 w 3645342"/>
              <a:gd name="connsiteY0" fmla="*/ 0 h 3645342"/>
              <a:gd name="connsiteX1" fmla="*/ 2025539 w 3645342"/>
              <a:gd name="connsiteY1" fmla="*/ 84031 h 3645342"/>
              <a:gd name="connsiteX2" fmla="*/ 3561312 w 3645342"/>
              <a:gd name="connsiteY2" fmla="*/ 1619803 h 3645342"/>
              <a:gd name="connsiteX3" fmla="*/ 3561312 w 3645342"/>
              <a:gd name="connsiteY3" fmla="*/ 2025539 h 3645342"/>
              <a:gd name="connsiteX4" fmla="*/ 2025539 w 3645342"/>
              <a:gd name="connsiteY4" fmla="*/ 3561312 h 3645342"/>
              <a:gd name="connsiteX5" fmla="*/ 1619803 w 3645342"/>
              <a:gd name="connsiteY5" fmla="*/ 3561312 h 3645342"/>
              <a:gd name="connsiteX6" fmla="*/ 84031 w 3645342"/>
              <a:gd name="connsiteY6" fmla="*/ 2025539 h 3645342"/>
              <a:gd name="connsiteX7" fmla="*/ 84031 w 3645342"/>
              <a:gd name="connsiteY7" fmla="*/ 1619803 h 3645342"/>
              <a:gd name="connsiteX8" fmla="*/ 1619803 w 3645342"/>
              <a:gd name="connsiteY8" fmla="*/ 84031 h 3645342"/>
              <a:gd name="connsiteX9" fmla="*/ 1822671 w 3645342"/>
              <a:gd name="connsiteY9" fmla="*/ 0 h 364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5342" h="3645342">
                <a:moveTo>
                  <a:pt x="1822671" y="0"/>
                </a:moveTo>
                <a:cubicBezTo>
                  <a:pt x="1896095" y="0"/>
                  <a:pt x="1969519" y="28010"/>
                  <a:pt x="2025539" y="84031"/>
                </a:cubicBezTo>
                <a:lnTo>
                  <a:pt x="3561312" y="1619803"/>
                </a:lnTo>
                <a:cubicBezTo>
                  <a:pt x="3673353" y="1731844"/>
                  <a:pt x="3673353" y="1913498"/>
                  <a:pt x="3561312" y="2025539"/>
                </a:cubicBezTo>
                <a:lnTo>
                  <a:pt x="2025539" y="3561312"/>
                </a:lnTo>
                <a:cubicBezTo>
                  <a:pt x="1913498" y="3673353"/>
                  <a:pt x="1731844" y="3673353"/>
                  <a:pt x="1619803" y="3561312"/>
                </a:cubicBezTo>
                <a:lnTo>
                  <a:pt x="84031" y="2025539"/>
                </a:lnTo>
                <a:cubicBezTo>
                  <a:pt x="-28010" y="1913498"/>
                  <a:pt x="-28010" y="1731844"/>
                  <a:pt x="84031" y="1619803"/>
                </a:cubicBezTo>
                <a:lnTo>
                  <a:pt x="1619803" y="84031"/>
                </a:lnTo>
                <a:cubicBezTo>
                  <a:pt x="1675824" y="28010"/>
                  <a:pt x="1749248" y="0"/>
                  <a:pt x="1822671" y="0"/>
                </a:cubicBezTo>
                <a:close/>
              </a:path>
            </a:pathLst>
          </a:custGeom>
        </p:spPr>
        <p:txBody>
          <a:bodyPr wrap="square">
            <a:noAutofit/>
          </a:bodyPr>
          <a:lstStyle/>
          <a:p>
            <a:r>
              <a:rPr lang="en-US"/>
              <a:t>Click icon to add picture</a:t>
            </a:r>
            <a:endParaRPr lang="id-ID"/>
          </a:p>
        </p:txBody>
      </p:sp>
    </p:spTree>
    <p:extLst>
      <p:ext uri="{BB962C8B-B14F-4D97-AF65-F5344CB8AC3E}">
        <p14:creationId xmlns:p14="http://schemas.microsoft.com/office/powerpoint/2010/main" val="63094955"/>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8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716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4_blank">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2804461"/>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cSld name="Blank">
    <p:bg>
      <p:bgPr>
        <a:solidFill>
          <a:srgbClr val="FFFFFF"/>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4854576" y="1956594"/>
            <a:ext cx="7337425" cy="4901406"/>
          </a:xfrm>
          <a:prstGeom prst="rect">
            <a:avLst/>
          </a:prstGeom>
        </p:spPr>
        <p:txBody>
          <a:bodyPr/>
          <a:lstStyle/>
          <a:p>
            <a:r>
              <a:rPr lang="en-US"/>
              <a:t>Click icon to add picture</a:t>
            </a:r>
            <a:endParaRPr lang="id-ID"/>
          </a:p>
        </p:txBody>
      </p:sp>
    </p:spTree>
    <p:extLst>
      <p:ext uri="{BB962C8B-B14F-4D97-AF65-F5344CB8AC3E}">
        <p14:creationId xmlns:p14="http://schemas.microsoft.com/office/powerpoint/2010/main" val="374705042"/>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atin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90629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55577578"/>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CBE268-693E-4C5F-B7F1-79EEBA955212}" type="slidenum">
              <a:rPr lang="en-US" smtClean="0"/>
              <a:t>‹#›</a:t>
            </a:fld>
            <a:endParaRPr lang="en-US"/>
          </a:p>
        </p:txBody>
      </p:sp>
    </p:spTree>
    <p:extLst>
      <p:ext uri="{BB962C8B-B14F-4D97-AF65-F5344CB8AC3E}">
        <p14:creationId xmlns:p14="http://schemas.microsoft.com/office/powerpoint/2010/main" val="11716469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blank">
    <p:bg>
      <p:bgPr>
        <a:solidFill>
          <a:srgbClr val="FFFFFF"/>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418263" y="0"/>
            <a:ext cx="5773738" cy="6858000"/>
          </a:xfrm>
          <a:prstGeom prst="rect">
            <a:avLst/>
          </a:prstGeom>
        </p:spPr>
        <p:txBody>
          <a:bodyPr/>
          <a:lstStyle/>
          <a:p>
            <a:endParaRPr lang="en-US"/>
          </a:p>
        </p:txBody>
      </p:sp>
    </p:spTree>
    <p:extLst>
      <p:ext uri="{BB962C8B-B14F-4D97-AF65-F5344CB8AC3E}">
        <p14:creationId xmlns:p14="http://schemas.microsoft.com/office/powerpoint/2010/main" val="2061372252"/>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2_blank">
    <p:bg>
      <p:bgPr>
        <a:solidFill>
          <a:srgbClr val="FFFFFF"/>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8153400" y="3098800"/>
            <a:ext cx="3035300" cy="3035300"/>
          </a:xfrm>
          <a:prstGeom prst="ellipse">
            <a:avLst/>
          </a:prstGeom>
          <a:ln w="88900">
            <a:solidFill>
              <a:schemeClr val="accent6"/>
            </a:solidFill>
          </a:ln>
        </p:spPr>
        <p:txBody>
          <a:bodyPr/>
          <a:lstStyle/>
          <a:p>
            <a:endParaRPr lang="id-ID"/>
          </a:p>
        </p:txBody>
      </p:sp>
    </p:spTree>
    <p:extLst>
      <p:ext uri="{BB962C8B-B14F-4D97-AF65-F5344CB8AC3E}">
        <p14:creationId xmlns:p14="http://schemas.microsoft.com/office/powerpoint/2010/main" val="4239604845"/>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4_blank">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666659"/>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5_blank">
    <p:bg>
      <p:bgPr>
        <a:solidFill>
          <a:srgbClr val="FFFFFF"/>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82625" y="2318544"/>
            <a:ext cx="1878013" cy="1877219"/>
          </a:xfrm>
          <a:prstGeom prst="rect">
            <a:avLst/>
          </a:prstGeom>
          <a:ln w="88900">
            <a:solidFill>
              <a:schemeClr val="tx1"/>
            </a:solidFill>
          </a:ln>
        </p:spPr>
        <p:txBody>
          <a:bodyPr/>
          <a:lstStyle/>
          <a:p>
            <a:endParaRPr lang="id-ID"/>
          </a:p>
        </p:txBody>
      </p:sp>
      <p:sp>
        <p:nvSpPr>
          <p:cNvPr id="9" name="Picture Placeholder 7"/>
          <p:cNvSpPr>
            <a:spLocks noGrp="1"/>
          </p:cNvSpPr>
          <p:nvPr>
            <p:ph type="pic" sz="quarter" idx="11"/>
          </p:nvPr>
        </p:nvSpPr>
        <p:spPr>
          <a:xfrm>
            <a:off x="2603252" y="2318544"/>
            <a:ext cx="1878013" cy="1877219"/>
          </a:xfrm>
          <a:prstGeom prst="rect">
            <a:avLst/>
          </a:prstGeom>
          <a:ln w="88900">
            <a:solidFill>
              <a:schemeClr val="tx1"/>
            </a:solidFill>
          </a:ln>
        </p:spPr>
        <p:txBody>
          <a:bodyPr/>
          <a:lstStyle/>
          <a:p>
            <a:endParaRPr lang="id-ID"/>
          </a:p>
        </p:txBody>
      </p:sp>
      <p:sp>
        <p:nvSpPr>
          <p:cNvPr id="10" name="Picture Placeholder 7"/>
          <p:cNvSpPr>
            <a:spLocks noGrp="1"/>
          </p:cNvSpPr>
          <p:nvPr>
            <p:ph type="pic" sz="quarter" idx="12"/>
          </p:nvPr>
        </p:nvSpPr>
        <p:spPr>
          <a:xfrm>
            <a:off x="4526112" y="2318544"/>
            <a:ext cx="1878013" cy="1877219"/>
          </a:xfrm>
          <a:prstGeom prst="rect">
            <a:avLst/>
          </a:prstGeom>
          <a:ln w="88900">
            <a:solidFill>
              <a:schemeClr val="tx1"/>
            </a:solidFill>
          </a:ln>
        </p:spPr>
        <p:txBody>
          <a:bodyPr/>
          <a:lstStyle/>
          <a:p>
            <a:endParaRPr lang="id-ID"/>
          </a:p>
        </p:txBody>
      </p:sp>
      <p:sp>
        <p:nvSpPr>
          <p:cNvPr id="11" name="Picture Placeholder 7"/>
          <p:cNvSpPr>
            <a:spLocks noGrp="1"/>
          </p:cNvSpPr>
          <p:nvPr>
            <p:ph type="pic" sz="quarter" idx="13"/>
          </p:nvPr>
        </p:nvSpPr>
        <p:spPr>
          <a:xfrm>
            <a:off x="6404124" y="2318544"/>
            <a:ext cx="1878013" cy="1877219"/>
          </a:xfrm>
          <a:prstGeom prst="rect">
            <a:avLst/>
          </a:prstGeom>
          <a:ln w="88900">
            <a:solidFill>
              <a:schemeClr val="tx1"/>
            </a:solidFill>
          </a:ln>
        </p:spPr>
        <p:txBody>
          <a:bodyPr/>
          <a:lstStyle/>
          <a:p>
            <a:endParaRPr lang="id-ID"/>
          </a:p>
        </p:txBody>
      </p:sp>
      <p:sp>
        <p:nvSpPr>
          <p:cNvPr id="12" name="Picture Placeholder 7"/>
          <p:cNvSpPr>
            <a:spLocks noGrp="1"/>
          </p:cNvSpPr>
          <p:nvPr>
            <p:ph type="pic" sz="quarter" idx="14"/>
          </p:nvPr>
        </p:nvSpPr>
        <p:spPr>
          <a:xfrm>
            <a:off x="7987507" y="1929376"/>
            <a:ext cx="2656681" cy="2655556"/>
          </a:xfrm>
          <a:prstGeom prst="rect">
            <a:avLst/>
          </a:prstGeom>
          <a:ln w="88900">
            <a:solidFill>
              <a:schemeClr val="tx1"/>
            </a:solidFill>
          </a:ln>
        </p:spPr>
        <p:txBody>
          <a:bodyPr/>
          <a:lstStyle/>
          <a:p>
            <a:endParaRPr lang="id-ID"/>
          </a:p>
        </p:txBody>
      </p:sp>
    </p:spTree>
    <p:extLst>
      <p:ext uri="{BB962C8B-B14F-4D97-AF65-F5344CB8AC3E}">
        <p14:creationId xmlns:p14="http://schemas.microsoft.com/office/powerpoint/2010/main" val="461384287"/>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blank">
    <p:bg>
      <p:bgPr>
        <a:solidFill>
          <a:srgbClr val="FFFFFF"/>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4854575" y="1956594"/>
            <a:ext cx="7337425" cy="4901406"/>
          </a:xfrm>
          <a:prstGeom prst="rect">
            <a:avLst/>
          </a:prstGeom>
        </p:spPr>
        <p:txBody>
          <a:bodyPr/>
          <a:lstStyle/>
          <a:p>
            <a:endParaRPr lang="id-ID"/>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3_blank">
    <p:bg>
      <p:bgPr>
        <a:solidFill>
          <a:srgbClr val="FFFFFF"/>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6322936" cy="6858000"/>
          </a:xfrm>
          <a:prstGeom prst="rect">
            <a:avLst/>
          </a:prstGeom>
        </p:spPr>
        <p:txBody>
          <a:bodyPr/>
          <a:lstStyle/>
          <a:p>
            <a:endParaRPr lang="id-ID"/>
          </a:p>
        </p:txBody>
      </p:sp>
    </p:spTree>
    <p:extLst>
      <p:ext uri="{BB962C8B-B14F-4D97-AF65-F5344CB8AC3E}">
        <p14:creationId xmlns:p14="http://schemas.microsoft.com/office/powerpoint/2010/main" val="69345743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5_blank">
    <p:bg>
      <p:bgPr>
        <a:solidFill>
          <a:srgbClr val="FFFFFF"/>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82626" y="2318545"/>
            <a:ext cx="1878012" cy="1877219"/>
          </a:xfrm>
          <a:prstGeom prst="rect">
            <a:avLst/>
          </a:prstGeom>
          <a:ln w="88900">
            <a:solidFill>
              <a:schemeClr val="tx1"/>
            </a:solidFill>
          </a:ln>
        </p:spPr>
        <p:txBody>
          <a:bodyPr/>
          <a:lstStyle/>
          <a:p>
            <a:r>
              <a:rPr lang="en-US"/>
              <a:t>Click icon to add picture</a:t>
            </a:r>
            <a:endParaRPr lang="id-ID"/>
          </a:p>
        </p:txBody>
      </p:sp>
      <p:sp>
        <p:nvSpPr>
          <p:cNvPr id="9" name="Picture Placeholder 7"/>
          <p:cNvSpPr>
            <a:spLocks noGrp="1"/>
          </p:cNvSpPr>
          <p:nvPr>
            <p:ph type="pic" sz="quarter" idx="11"/>
          </p:nvPr>
        </p:nvSpPr>
        <p:spPr>
          <a:xfrm>
            <a:off x="2603253" y="2318545"/>
            <a:ext cx="1878012" cy="1877219"/>
          </a:xfrm>
          <a:prstGeom prst="rect">
            <a:avLst/>
          </a:prstGeom>
          <a:ln w="88900">
            <a:solidFill>
              <a:schemeClr val="tx1"/>
            </a:solidFill>
          </a:ln>
        </p:spPr>
        <p:txBody>
          <a:bodyPr/>
          <a:lstStyle/>
          <a:p>
            <a:r>
              <a:rPr lang="en-US"/>
              <a:t>Click icon to add picture</a:t>
            </a:r>
            <a:endParaRPr lang="id-ID"/>
          </a:p>
        </p:txBody>
      </p:sp>
      <p:sp>
        <p:nvSpPr>
          <p:cNvPr id="10" name="Picture Placeholder 7"/>
          <p:cNvSpPr>
            <a:spLocks noGrp="1"/>
          </p:cNvSpPr>
          <p:nvPr>
            <p:ph type="pic" sz="quarter" idx="12"/>
          </p:nvPr>
        </p:nvSpPr>
        <p:spPr>
          <a:xfrm>
            <a:off x="4526113" y="2318545"/>
            <a:ext cx="1878012" cy="1877219"/>
          </a:xfrm>
          <a:prstGeom prst="rect">
            <a:avLst/>
          </a:prstGeom>
          <a:ln w="88900">
            <a:solidFill>
              <a:schemeClr val="tx1"/>
            </a:solidFill>
          </a:ln>
        </p:spPr>
        <p:txBody>
          <a:bodyPr/>
          <a:lstStyle/>
          <a:p>
            <a:r>
              <a:rPr lang="en-US"/>
              <a:t>Click icon to add picture</a:t>
            </a:r>
            <a:endParaRPr lang="id-ID"/>
          </a:p>
        </p:txBody>
      </p:sp>
      <p:sp>
        <p:nvSpPr>
          <p:cNvPr id="11" name="Picture Placeholder 7"/>
          <p:cNvSpPr>
            <a:spLocks noGrp="1"/>
          </p:cNvSpPr>
          <p:nvPr>
            <p:ph type="pic" sz="quarter" idx="13"/>
          </p:nvPr>
        </p:nvSpPr>
        <p:spPr>
          <a:xfrm>
            <a:off x="6404125" y="2318545"/>
            <a:ext cx="1878012" cy="1877219"/>
          </a:xfrm>
          <a:prstGeom prst="rect">
            <a:avLst/>
          </a:prstGeom>
          <a:ln w="88900">
            <a:solidFill>
              <a:schemeClr val="tx1"/>
            </a:solidFill>
          </a:ln>
        </p:spPr>
        <p:txBody>
          <a:bodyPr/>
          <a:lstStyle/>
          <a:p>
            <a:r>
              <a:rPr lang="en-US"/>
              <a:t>Click icon to add picture</a:t>
            </a:r>
            <a:endParaRPr lang="id-ID"/>
          </a:p>
        </p:txBody>
      </p:sp>
      <p:sp>
        <p:nvSpPr>
          <p:cNvPr id="12" name="Picture Placeholder 7"/>
          <p:cNvSpPr>
            <a:spLocks noGrp="1"/>
          </p:cNvSpPr>
          <p:nvPr>
            <p:ph type="pic" sz="quarter" idx="14"/>
          </p:nvPr>
        </p:nvSpPr>
        <p:spPr>
          <a:xfrm>
            <a:off x="7987508" y="1929376"/>
            <a:ext cx="2656681" cy="2655556"/>
          </a:xfrm>
          <a:prstGeom prst="rect">
            <a:avLst/>
          </a:prstGeom>
          <a:ln w="88900">
            <a:solidFill>
              <a:schemeClr val="tx1"/>
            </a:solidFill>
          </a:ln>
        </p:spPr>
        <p:txBody>
          <a:bodyPr/>
          <a:lstStyle/>
          <a:p>
            <a:r>
              <a:rPr lang="en-US"/>
              <a:t>Click icon to add picture</a:t>
            </a:r>
            <a:endParaRPr lang="id-ID"/>
          </a:p>
        </p:txBody>
      </p:sp>
    </p:spTree>
    <p:extLst>
      <p:ext uri="{BB962C8B-B14F-4D97-AF65-F5344CB8AC3E}">
        <p14:creationId xmlns:p14="http://schemas.microsoft.com/office/powerpoint/2010/main" val="3440674470"/>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6_blank">
    <p:bg>
      <p:bgPr>
        <a:solidFill>
          <a:srgbClr val="FFFFFF"/>
        </a:solidFill>
        <a:effectLst/>
      </p:bgPr>
    </p:bg>
    <p:spTree>
      <p:nvGrpSpPr>
        <p:cNvPr id="1" name=""/>
        <p:cNvGrpSpPr/>
        <p:nvPr/>
      </p:nvGrpSpPr>
      <p:grpSpPr>
        <a:xfrm>
          <a:off x="0" y="0"/>
          <a:ext cx="0" cy="0"/>
          <a:chOff x="0" y="0"/>
          <a:chExt cx="0" cy="0"/>
        </a:xfrm>
      </p:grpSpPr>
      <p:sp>
        <p:nvSpPr>
          <p:cNvPr id="8" name="Picture Placeholder 6"/>
          <p:cNvSpPr>
            <a:spLocks noGrp="1"/>
          </p:cNvSpPr>
          <p:nvPr>
            <p:ph type="pic" sz="quarter" idx="11"/>
          </p:nvPr>
        </p:nvSpPr>
        <p:spPr>
          <a:xfrm>
            <a:off x="4104570" y="1899782"/>
            <a:ext cx="3793332" cy="4958219"/>
          </a:xfrm>
          <a:prstGeom prst="rect">
            <a:avLst/>
          </a:prstGeom>
        </p:spPr>
        <p:txBody>
          <a:bodyPr/>
          <a:lstStyle/>
          <a:p>
            <a:endParaRPr lang="id-ID"/>
          </a:p>
        </p:txBody>
      </p:sp>
      <p:sp>
        <p:nvSpPr>
          <p:cNvPr id="9" name="Picture Placeholder 6"/>
          <p:cNvSpPr>
            <a:spLocks noGrp="1"/>
          </p:cNvSpPr>
          <p:nvPr>
            <p:ph type="pic" sz="quarter" idx="12"/>
          </p:nvPr>
        </p:nvSpPr>
        <p:spPr>
          <a:xfrm>
            <a:off x="8398669" y="1969015"/>
            <a:ext cx="3793332" cy="4888986"/>
          </a:xfrm>
          <a:prstGeom prst="rect">
            <a:avLst/>
          </a:prstGeom>
        </p:spPr>
        <p:txBody>
          <a:bodyPr/>
          <a:lstStyle/>
          <a:p>
            <a:endParaRPr lang="id-ID"/>
          </a:p>
        </p:txBody>
      </p:sp>
      <p:sp>
        <p:nvSpPr>
          <p:cNvPr id="7" name="Picture Placeholder 6"/>
          <p:cNvSpPr>
            <a:spLocks noGrp="1"/>
          </p:cNvSpPr>
          <p:nvPr>
            <p:ph type="pic" sz="quarter" idx="10"/>
          </p:nvPr>
        </p:nvSpPr>
        <p:spPr>
          <a:xfrm>
            <a:off x="6575425" y="1373188"/>
            <a:ext cx="3793332" cy="5484813"/>
          </a:xfrm>
          <a:prstGeom prst="rect">
            <a:avLst/>
          </a:prstGeom>
        </p:spPr>
        <p:txBody>
          <a:bodyPr/>
          <a:lstStyle/>
          <a:p>
            <a:endParaRPr lang="id-ID"/>
          </a:p>
        </p:txBody>
      </p:sp>
    </p:spTree>
    <p:extLst>
      <p:ext uri="{BB962C8B-B14F-4D97-AF65-F5344CB8AC3E}">
        <p14:creationId xmlns:p14="http://schemas.microsoft.com/office/powerpoint/2010/main" val="4180077019"/>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9_blank">
    <p:bg>
      <p:bgPr>
        <a:solidFill>
          <a:srgbClr val="FFFFFF"/>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4454525"/>
          </a:xfrm>
          <a:prstGeom prst="rect">
            <a:avLst/>
          </a:prstGeom>
        </p:spPr>
        <p:txBody>
          <a:bodyPr/>
          <a:lstStyle/>
          <a:p>
            <a:endParaRPr lang="id-ID"/>
          </a:p>
        </p:txBody>
      </p:sp>
    </p:spTree>
    <p:extLst>
      <p:ext uri="{BB962C8B-B14F-4D97-AF65-F5344CB8AC3E}">
        <p14:creationId xmlns:p14="http://schemas.microsoft.com/office/powerpoint/2010/main" val="299420833"/>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0_blank">
    <p:bg>
      <p:bgPr>
        <a:solidFill>
          <a:srgbClr val="FFFFFF"/>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a:lstStyle/>
          <a:p>
            <a:endParaRPr lang="id-ID"/>
          </a:p>
        </p:txBody>
      </p:sp>
    </p:spTree>
    <p:extLst>
      <p:ext uri="{BB962C8B-B14F-4D97-AF65-F5344CB8AC3E}">
        <p14:creationId xmlns:p14="http://schemas.microsoft.com/office/powerpoint/2010/main" val="3791004034"/>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1_blank">
    <p:bg>
      <p:bgPr>
        <a:solidFill>
          <a:srgbClr val="FFFFFF"/>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4502944" y="0"/>
            <a:ext cx="7689056" cy="6858000"/>
          </a:xfrm>
          <a:prstGeom prst="rect">
            <a:avLst/>
          </a:prstGeom>
        </p:spPr>
        <p:txBody>
          <a:bodyPr/>
          <a:lstStyle/>
          <a:p>
            <a:endParaRPr lang="id-ID"/>
          </a:p>
        </p:txBody>
      </p:sp>
    </p:spTree>
    <p:extLst>
      <p:ext uri="{BB962C8B-B14F-4D97-AF65-F5344CB8AC3E}">
        <p14:creationId xmlns:p14="http://schemas.microsoft.com/office/powerpoint/2010/main" val="3761595885"/>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2_blank">
    <p:bg>
      <p:bgPr>
        <a:solidFill>
          <a:srgbClr val="FFFFFF"/>
        </a:solidFill>
        <a:effectLst/>
      </p:bgPr>
    </p:bg>
    <p:spTree>
      <p:nvGrpSpPr>
        <p:cNvPr id="1" name=""/>
        <p:cNvGrpSpPr/>
        <p:nvPr/>
      </p:nvGrpSpPr>
      <p:grpSpPr>
        <a:xfrm>
          <a:off x="0" y="0"/>
          <a:ext cx="0" cy="0"/>
          <a:chOff x="0" y="0"/>
          <a:chExt cx="0" cy="0"/>
        </a:xfrm>
      </p:grpSpPr>
      <p:sp>
        <p:nvSpPr>
          <p:cNvPr id="20" name="Picture Placeholder 19"/>
          <p:cNvSpPr>
            <a:spLocks noGrp="1"/>
          </p:cNvSpPr>
          <p:nvPr>
            <p:ph type="pic" sz="quarter" idx="10"/>
          </p:nvPr>
        </p:nvSpPr>
        <p:spPr>
          <a:xfrm>
            <a:off x="0" y="0"/>
            <a:ext cx="1714500" cy="1714500"/>
          </a:xfrm>
          <a:prstGeom prst="rect">
            <a:avLst/>
          </a:prstGeom>
        </p:spPr>
        <p:txBody>
          <a:bodyPr/>
          <a:lstStyle/>
          <a:p>
            <a:endParaRPr lang="id-ID"/>
          </a:p>
        </p:txBody>
      </p:sp>
      <p:sp>
        <p:nvSpPr>
          <p:cNvPr id="21" name="Picture Placeholder 19"/>
          <p:cNvSpPr>
            <a:spLocks noGrp="1"/>
          </p:cNvSpPr>
          <p:nvPr>
            <p:ph type="pic" sz="quarter" idx="11"/>
          </p:nvPr>
        </p:nvSpPr>
        <p:spPr>
          <a:xfrm>
            <a:off x="1714500" y="0"/>
            <a:ext cx="1714500" cy="1714500"/>
          </a:xfrm>
          <a:prstGeom prst="rect">
            <a:avLst/>
          </a:prstGeom>
        </p:spPr>
        <p:txBody>
          <a:bodyPr/>
          <a:lstStyle/>
          <a:p>
            <a:endParaRPr lang="id-ID"/>
          </a:p>
        </p:txBody>
      </p:sp>
      <p:sp>
        <p:nvSpPr>
          <p:cNvPr id="22" name="Picture Placeholder 19"/>
          <p:cNvSpPr>
            <a:spLocks noGrp="1"/>
          </p:cNvSpPr>
          <p:nvPr>
            <p:ph type="pic" sz="quarter" idx="12"/>
          </p:nvPr>
        </p:nvSpPr>
        <p:spPr>
          <a:xfrm>
            <a:off x="3429000" y="0"/>
            <a:ext cx="1714500" cy="1714500"/>
          </a:xfrm>
          <a:prstGeom prst="rect">
            <a:avLst/>
          </a:prstGeom>
        </p:spPr>
        <p:txBody>
          <a:bodyPr/>
          <a:lstStyle/>
          <a:p>
            <a:endParaRPr lang="id-ID"/>
          </a:p>
        </p:txBody>
      </p:sp>
      <p:sp>
        <p:nvSpPr>
          <p:cNvPr id="23" name="Picture Placeholder 19"/>
          <p:cNvSpPr>
            <a:spLocks noGrp="1"/>
          </p:cNvSpPr>
          <p:nvPr>
            <p:ph type="pic" sz="quarter" idx="13"/>
          </p:nvPr>
        </p:nvSpPr>
        <p:spPr>
          <a:xfrm>
            <a:off x="5143500" y="0"/>
            <a:ext cx="1714500" cy="1714500"/>
          </a:xfrm>
          <a:prstGeom prst="rect">
            <a:avLst/>
          </a:prstGeom>
        </p:spPr>
        <p:txBody>
          <a:bodyPr/>
          <a:lstStyle/>
          <a:p>
            <a:endParaRPr lang="id-ID"/>
          </a:p>
        </p:txBody>
      </p:sp>
      <p:sp>
        <p:nvSpPr>
          <p:cNvPr id="24" name="Picture Placeholder 19"/>
          <p:cNvSpPr>
            <a:spLocks noGrp="1"/>
          </p:cNvSpPr>
          <p:nvPr>
            <p:ph type="pic" sz="quarter" idx="14"/>
          </p:nvPr>
        </p:nvSpPr>
        <p:spPr>
          <a:xfrm>
            <a:off x="0" y="1714501"/>
            <a:ext cx="1714500" cy="1714500"/>
          </a:xfrm>
          <a:prstGeom prst="rect">
            <a:avLst/>
          </a:prstGeom>
        </p:spPr>
        <p:txBody>
          <a:bodyPr/>
          <a:lstStyle/>
          <a:p>
            <a:endParaRPr lang="id-ID"/>
          </a:p>
        </p:txBody>
      </p:sp>
      <p:sp>
        <p:nvSpPr>
          <p:cNvPr id="25" name="Picture Placeholder 19"/>
          <p:cNvSpPr>
            <a:spLocks noGrp="1"/>
          </p:cNvSpPr>
          <p:nvPr>
            <p:ph type="pic" sz="quarter" idx="15"/>
          </p:nvPr>
        </p:nvSpPr>
        <p:spPr>
          <a:xfrm>
            <a:off x="1714500" y="1714501"/>
            <a:ext cx="1714500" cy="1714500"/>
          </a:xfrm>
          <a:prstGeom prst="rect">
            <a:avLst/>
          </a:prstGeom>
        </p:spPr>
        <p:txBody>
          <a:bodyPr/>
          <a:lstStyle/>
          <a:p>
            <a:endParaRPr lang="id-ID"/>
          </a:p>
        </p:txBody>
      </p:sp>
      <p:sp>
        <p:nvSpPr>
          <p:cNvPr id="26" name="Picture Placeholder 19"/>
          <p:cNvSpPr>
            <a:spLocks noGrp="1"/>
          </p:cNvSpPr>
          <p:nvPr>
            <p:ph type="pic" sz="quarter" idx="16"/>
          </p:nvPr>
        </p:nvSpPr>
        <p:spPr>
          <a:xfrm>
            <a:off x="3429000" y="1714501"/>
            <a:ext cx="1714500" cy="1714500"/>
          </a:xfrm>
          <a:prstGeom prst="rect">
            <a:avLst/>
          </a:prstGeom>
        </p:spPr>
        <p:txBody>
          <a:bodyPr/>
          <a:lstStyle/>
          <a:p>
            <a:endParaRPr lang="id-ID"/>
          </a:p>
        </p:txBody>
      </p:sp>
      <p:sp>
        <p:nvSpPr>
          <p:cNvPr id="27" name="Picture Placeholder 19"/>
          <p:cNvSpPr>
            <a:spLocks noGrp="1"/>
          </p:cNvSpPr>
          <p:nvPr>
            <p:ph type="pic" sz="quarter" idx="17"/>
          </p:nvPr>
        </p:nvSpPr>
        <p:spPr>
          <a:xfrm>
            <a:off x="5143500" y="1714501"/>
            <a:ext cx="1714500" cy="1714500"/>
          </a:xfrm>
          <a:prstGeom prst="rect">
            <a:avLst/>
          </a:prstGeom>
        </p:spPr>
        <p:txBody>
          <a:bodyPr/>
          <a:lstStyle/>
          <a:p>
            <a:endParaRPr lang="id-ID"/>
          </a:p>
        </p:txBody>
      </p:sp>
      <p:sp>
        <p:nvSpPr>
          <p:cNvPr id="32" name="Picture Placeholder 19"/>
          <p:cNvSpPr>
            <a:spLocks noGrp="1"/>
          </p:cNvSpPr>
          <p:nvPr>
            <p:ph type="pic" sz="quarter" idx="18"/>
          </p:nvPr>
        </p:nvSpPr>
        <p:spPr>
          <a:xfrm>
            <a:off x="0" y="3429001"/>
            <a:ext cx="1714500" cy="1714500"/>
          </a:xfrm>
          <a:prstGeom prst="rect">
            <a:avLst/>
          </a:prstGeom>
        </p:spPr>
        <p:txBody>
          <a:bodyPr/>
          <a:lstStyle/>
          <a:p>
            <a:endParaRPr lang="id-ID"/>
          </a:p>
        </p:txBody>
      </p:sp>
      <p:sp>
        <p:nvSpPr>
          <p:cNvPr id="33" name="Picture Placeholder 19"/>
          <p:cNvSpPr>
            <a:spLocks noGrp="1"/>
          </p:cNvSpPr>
          <p:nvPr>
            <p:ph type="pic" sz="quarter" idx="19"/>
          </p:nvPr>
        </p:nvSpPr>
        <p:spPr>
          <a:xfrm>
            <a:off x="1714500" y="3429001"/>
            <a:ext cx="1714500" cy="1714500"/>
          </a:xfrm>
          <a:prstGeom prst="rect">
            <a:avLst/>
          </a:prstGeom>
        </p:spPr>
        <p:txBody>
          <a:bodyPr/>
          <a:lstStyle/>
          <a:p>
            <a:endParaRPr lang="id-ID"/>
          </a:p>
        </p:txBody>
      </p:sp>
      <p:sp>
        <p:nvSpPr>
          <p:cNvPr id="34" name="Picture Placeholder 19"/>
          <p:cNvSpPr>
            <a:spLocks noGrp="1"/>
          </p:cNvSpPr>
          <p:nvPr>
            <p:ph type="pic" sz="quarter" idx="20"/>
          </p:nvPr>
        </p:nvSpPr>
        <p:spPr>
          <a:xfrm>
            <a:off x="3429000" y="3429001"/>
            <a:ext cx="1714500" cy="1714500"/>
          </a:xfrm>
          <a:prstGeom prst="rect">
            <a:avLst/>
          </a:prstGeom>
        </p:spPr>
        <p:txBody>
          <a:bodyPr/>
          <a:lstStyle/>
          <a:p>
            <a:endParaRPr lang="id-ID"/>
          </a:p>
        </p:txBody>
      </p:sp>
      <p:sp>
        <p:nvSpPr>
          <p:cNvPr id="35" name="Picture Placeholder 19"/>
          <p:cNvSpPr>
            <a:spLocks noGrp="1"/>
          </p:cNvSpPr>
          <p:nvPr>
            <p:ph type="pic" sz="quarter" idx="21"/>
          </p:nvPr>
        </p:nvSpPr>
        <p:spPr>
          <a:xfrm>
            <a:off x="5143500" y="3429001"/>
            <a:ext cx="1714500" cy="1714500"/>
          </a:xfrm>
          <a:prstGeom prst="rect">
            <a:avLst/>
          </a:prstGeom>
        </p:spPr>
        <p:txBody>
          <a:bodyPr/>
          <a:lstStyle/>
          <a:p>
            <a:endParaRPr lang="id-ID"/>
          </a:p>
        </p:txBody>
      </p:sp>
      <p:sp>
        <p:nvSpPr>
          <p:cNvPr id="36" name="Picture Placeholder 19"/>
          <p:cNvSpPr>
            <a:spLocks noGrp="1"/>
          </p:cNvSpPr>
          <p:nvPr>
            <p:ph type="pic" sz="quarter" idx="22"/>
          </p:nvPr>
        </p:nvSpPr>
        <p:spPr>
          <a:xfrm>
            <a:off x="0" y="5143500"/>
            <a:ext cx="1714500" cy="1714500"/>
          </a:xfrm>
          <a:prstGeom prst="rect">
            <a:avLst/>
          </a:prstGeom>
        </p:spPr>
        <p:txBody>
          <a:bodyPr/>
          <a:lstStyle/>
          <a:p>
            <a:endParaRPr lang="id-ID"/>
          </a:p>
        </p:txBody>
      </p:sp>
      <p:sp>
        <p:nvSpPr>
          <p:cNvPr id="37" name="Picture Placeholder 19"/>
          <p:cNvSpPr>
            <a:spLocks noGrp="1"/>
          </p:cNvSpPr>
          <p:nvPr>
            <p:ph type="pic" sz="quarter" idx="23"/>
          </p:nvPr>
        </p:nvSpPr>
        <p:spPr>
          <a:xfrm>
            <a:off x="1714500" y="5143500"/>
            <a:ext cx="1714500" cy="1714500"/>
          </a:xfrm>
          <a:prstGeom prst="rect">
            <a:avLst/>
          </a:prstGeom>
        </p:spPr>
        <p:txBody>
          <a:bodyPr/>
          <a:lstStyle/>
          <a:p>
            <a:endParaRPr lang="id-ID"/>
          </a:p>
        </p:txBody>
      </p:sp>
      <p:sp>
        <p:nvSpPr>
          <p:cNvPr id="38" name="Picture Placeholder 19"/>
          <p:cNvSpPr>
            <a:spLocks noGrp="1"/>
          </p:cNvSpPr>
          <p:nvPr>
            <p:ph type="pic" sz="quarter" idx="24"/>
          </p:nvPr>
        </p:nvSpPr>
        <p:spPr>
          <a:xfrm>
            <a:off x="3429000" y="5143500"/>
            <a:ext cx="1714500" cy="1714500"/>
          </a:xfrm>
          <a:prstGeom prst="rect">
            <a:avLst/>
          </a:prstGeom>
        </p:spPr>
        <p:txBody>
          <a:bodyPr/>
          <a:lstStyle/>
          <a:p>
            <a:endParaRPr lang="id-ID"/>
          </a:p>
        </p:txBody>
      </p:sp>
      <p:sp>
        <p:nvSpPr>
          <p:cNvPr id="39" name="Picture Placeholder 19"/>
          <p:cNvSpPr>
            <a:spLocks noGrp="1"/>
          </p:cNvSpPr>
          <p:nvPr>
            <p:ph type="pic" sz="quarter" idx="25"/>
          </p:nvPr>
        </p:nvSpPr>
        <p:spPr>
          <a:xfrm>
            <a:off x="5143500" y="5143500"/>
            <a:ext cx="1714500" cy="1714500"/>
          </a:xfrm>
          <a:prstGeom prst="rect">
            <a:avLst/>
          </a:prstGeom>
        </p:spPr>
        <p:txBody>
          <a:bodyPr/>
          <a:lstStyle/>
          <a:p>
            <a:endParaRPr lang="id-ID"/>
          </a:p>
        </p:txBody>
      </p:sp>
    </p:spTree>
    <p:extLst>
      <p:ext uri="{BB962C8B-B14F-4D97-AF65-F5344CB8AC3E}">
        <p14:creationId xmlns:p14="http://schemas.microsoft.com/office/powerpoint/2010/main" val="935240087"/>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3_blank">
    <p:bg>
      <p:bgPr>
        <a:solidFill>
          <a:srgbClr val="FFFFFF"/>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a:lstStyle/>
          <a:p>
            <a:endParaRPr lang="id-ID"/>
          </a:p>
        </p:txBody>
      </p:sp>
    </p:spTree>
    <p:extLst>
      <p:ext uri="{BB962C8B-B14F-4D97-AF65-F5344CB8AC3E}">
        <p14:creationId xmlns:p14="http://schemas.microsoft.com/office/powerpoint/2010/main" val="2472029208"/>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4_blank">
    <p:bg>
      <p:bgPr>
        <a:solidFill>
          <a:srgbClr val="FFFFFF"/>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5095875"/>
          </a:xfrm>
          <a:prstGeom prst="rect">
            <a:avLst/>
          </a:prstGeom>
        </p:spPr>
        <p:txBody>
          <a:bodyPr/>
          <a:lstStyle/>
          <a:p>
            <a:endParaRPr lang="id-ID"/>
          </a:p>
        </p:txBody>
      </p:sp>
    </p:spTree>
    <p:extLst>
      <p:ext uri="{BB962C8B-B14F-4D97-AF65-F5344CB8AC3E}">
        <p14:creationId xmlns:p14="http://schemas.microsoft.com/office/powerpoint/2010/main" val="1564771082"/>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7_blank">
    <p:bg>
      <p:bgPr>
        <a:solidFill>
          <a:srgbClr val="FFFFFF"/>
        </a:solidFill>
        <a:effectLst/>
      </p:bgPr>
    </p:bg>
    <p:spTree>
      <p:nvGrpSpPr>
        <p:cNvPr id="1" name=""/>
        <p:cNvGrpSpPr/>
        <p:nvPr/>
      </p:nvGrpSpPr>
      <p:grpSpPr>
        <a:xfrm>
          <a:off x="0" y="0"/>
          <a:ext cx="0" cy="0"/>
          <a:chOff x="0" y="0"/>
          <a:chExt cx="0" cy="0"/>
        </a:xfrm>
      </p:grpSpPr>
      <p:sp>
        <p:nvSpPr>
          <p:cNvPr id="5" name="Shape 390"/>
          <p:cNvSpPr/>
          <p:nvPr userDrawn="1"/>
        </p:nvSpPr>
        <p:spPr>
          <a:xfrm>
            <a:off x="-10716" y="0"/>
            <a:ext cx="12216607" cy="3784542"/>
          </a:xfrm>
          <a:prstGeom prst="rect">
            <a:avLst/>
          </a:prstGeom>
          <a:solidFill>
            <a:schemeClr val="accent1"/>
          </a:solidFill>
          <a:ln w="12700">
            <a:miter lim="400000"/>
          </a:ln>
        </p:spPr>
        <p:txBody>
          <a:bodyPr lIns="25400" tIns="25400" rIns="25400" bIns="25400" anchor="ctr"/>
          <a:lstStyle/>
          <a:p>
            <a:pPr lvl="0" defTabSz="292100">
              <a:defRPr sz="3200">
                <a:solidFill>
                  <a:srgbClr val="53585F"/>
                </a:solidFill>
              </a:defRPr>
            </a:pPr>
            <a:endParaRPr sz="1600"/>
          </a:p>
        </p:txBody>
      </p:sp>
      <p:sp>
        <p:nvSpPr>
          <p:cNvPr id="3" name="Picture Placeholder 2"/>
          <p:cNvSpPr>
            <a:spLocks noGrp="1"/>
          </p:cNvSpPr>
          <p:nvPr>
            <p:ph type="pic" sz="quarter" idx="10"/>
          </p:nvPr>
        </p:nvSpPr>
        <p:spPr>
          <a:xfrm>
            <a:off x="0" y="385763"/>
            <a:ext cx="4657725" cy="6516688"/>
          </a:xfrm>
          <a:prstGeom prst="rect">
            <a:avLst/>
          </a:prstGeom>
        </p:spPr>
        <p:txBody>
          <a:bodyPr/>
          <a:lstStyle/>
          <a:p>
            <a:endParaRPr lang="id-ID"/>
          </a:p>
        </p:txBody>
      </p:sp>
      <p:sp>
        <p:nvSpPr>
          <p:cNvPr id="33" name="Picture Placeholder 2"/>
          <p:cNvSpPr>
            <a:spLocks noGrp="1"/>
          </p:cNvSpPr>
          <p:nvPr>
            <p:ph type="pic" sz="quarter" idx="11"/>
          </p:nvPr>
        </p:nvSpPr>
        <p:spPr>
          <a:xfrm>
            <a:off x="5267920" y="3208313"/>
            <a:ext cx="1190030" cy="1190029"/>
          </a:xfrm>
          <a:prstGeom prst="ellipse">
            <a:avLst/>
          </a:prstGeom>
          <a:ln w="88900">
            <a:solidFill>
              <a:schemeClr val="tx1"/>
            </a:solidFill>
          </a:ln>
        </p:spPr>
        <p:txBody>
          <a:bodyPr/>
          <a:lstStyle>
            <a:lvl1pPr>
              <a:defRPr sz="400"/>
            </a:lvl1pPr>
          </a:lstStyle>
          <a:p>
            <a:endParaRPr lang="id-ID"/>
          </a:p>
        </p:txBody>
      </p:sp>
      <p:sp>
        <p:nvSpPr>
          <p:cNvPr id="34" name="Picture Placeholder 2"/>
          <p:cNvSpPr>
            <a:spLocks noGrp="1"/>
          </p:cNvSpPr>
          <p:nvPr>
            <p:ph type="pic" sz="quarter" idx="12"/>
          </p:nvPr>
        </p:nvSpPr>
        <p:spPr>
          <a:xfrm>
            <a:off x="6909091" y="3208313"/>
            <a:ext cx="1190030" cy="1190029"/>
          </a:xfrm>
          <a:prstGeom prst="ellipse">
            <a:avLst/>
          </a:prstGeom>
          <a:ln w="88900">
            <a:solidFill>
              <a:schemeClr val="tx1"/>
            </a:solidFill>
          </a:ln>
        </p:spPr>
        <p:txBody>
          <a:bodyPr/>
          <a:lstStyle>
            <a:lvl1pPr>
              <a:defRPr sz="400"/>
            </a:lvl1pPr>
          </a:lstStyle>
          <a:p>
            <a:endParaRPr lang="id-ID"/>
          </a:p>
        </p:txBody>
      </p:sp>
      <p:sp>
        <p:nvSpPr>
          <p:cNvPr id="35" name="Picture Placeholder 2"/>
          <p:cNvSpPr>
            <a:spLocks noGrp="1"/>
          </p:cNvSpPr>
          <p:nvPr>
            <p:ph type="pic" sz="quarter" idx="13"/>
          </p:nvPr>
        </p:nvSpPr>
        <p:spPr>
          <a:xfrm>
            <a:off x="8561422" y="3208313"/>
            <a:ext cx="1190030" cy="1190029"/>
          </a:xfrm>
          <a:prstGeom prst="ellipse">
            <a:avLst/>
          </a:prstGeom>
          <a:ln w="88900">
            <a:solidFill>
              <a:schemeClr val="tx1"/>
            </a:solidFill>
          </a:ln>
        </p:spPr>
        <p:txBody>
          <a:bodyPr/>
          <a:lstStyle>
            <a:lvl1pPr>
              <a:defRPr sz="400"/>
            </a:lvl1pPr>
          </a:lstStyle>
          <a:p>
            <a:endParaRPr lang="id-ID"/>
          </a:p>
        </p:txBody>
      </p:sp>
      <p:sp>
        <p:nvSpPr>
          <p:cNvPr id="36" name="Picture Placeholder 2"/>
          <p:cNvSpPr>
            <a:spLocks noGrp="1"/>
          </p:cNvSpPr>
          <p:nvPr>
            <p:ph type="pic" sz="quarter" idx="14"/>
          </p:nvPr>
        </p:nvSpPr>
        <p:spPr>
          <a:xfrm>
            <a:off x="10204823" y="3208313"/>
            <a:ext cx="1190030" cy="1190029"/>
          </a:xfrm>
          <a:prstGeom prst="ellipse">
            <a:avLst/>
          </a:prstGeom>
          <a:ln w="88900">
            <a:solidFill>
              <a:schemeClr val="tx1"/>
            </a:solidFill>
          </a:ln>
        </p:spPr>
        <p:txBody>
          <a:bodyPr/>
          <a:lstStyle>
            <a:lvl1pPr>
              <a:defRPr sz="400"/>
            </a:lvl1pPr>
          </a:lstStyle>
          <a:p>
            <a:endParaRPr lang="id-ID"/>
          </a:p>
        </p:txBody>
      </p:sp>
    </p:spTree>
    <p:extLst>
      <p:ext uri="{BB962C8B-B14F-4D97-AF65-F5344CB8AC3E}">
        <p14:creationId xmlns:p14="http://schemas.microsoft.com/office/powerpoint/2010/main" val="1073915804"/>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5_blank">
    <p:bg>
      <p:bgPr>
        <a:solidFill>
          <a:srgbClr val="FFFFFF"/>
        </a:solidFill>
        <a:effectLst/>
      </p:bgPr>
    </p:bg>
    <p:spTree>
      <p:nvGrpSpPr>
        <p:cNvPr id="1" name=""/>
        <p:cNvGrpSpPr/>
        <p:nvPr/>
      </p:nvGrpSpPr>
      <p:grpSpPr>
        <a:xfrm>
          <a:off x="0" y="0"/>
          <a:ext cx="0" cy="0"/>
          <a:chOff x="0" y="0"/>
          <a:chExt cx="0" cy="0"/>
        </a:xfrm>
      </p:grpSpPr>
      <p:sp>
        <p:nvSpPr>
          <p:cNvPr id="5" name="Shape 390"/>
          <p:cNvSpPr/>
          <p:nvPr userDrawn="1"/>
        </p:nvSpPr>
        <p:spPr>
          <a:xfrm>
            <a:off x="-10716" y="0"/>
            <a:ext cx="12216607" cy="3784542"/>
          </a:xfrm>
          <a:prstGeom prst="rect">
            <a:avLst/>
          </a:prstGeom>
          <a:solidFill>
            <a:schemeClr val="accent1"/>
          </a:solidFill>
          <a:ln w="12700">
            <a:miter lim="400000"/>
          </a:ln>
        </p:spPr>
        <p:txBody>
          <a:bodyPr lIns="25400" tIns="25400" rIns="25400" bIns="25400" anchor="ctr"/>
          <a:lstStyle/>
          <a:p>
            <a:pPr lvl="0" defTabSz="292100">
              <a:defRPr sz="3200">
                <a:solidFill>
                  <a:srgbClr val="53585F"/>
                </a:solidFill>
              </a:defRPr>
            </a:pPr>
            <a:endParaRPr sz="1600"/>
          </a:p>
        </p:txBody>
      </p:sp>
      <p:sp>
        <p:nvSpPr>
          <p:cNvPr id="3" name="Picture Placeholder 2"/>
          <p:cNvSpPr>
            <a:spLocks noGrp="1"/>
          </p:cNvSpPr>
          <p:nvPr>
            <p:ph type="pic" sz="quarter" idx="10"/>
          </p:nvPr>
        </p:nvSpPr>
        <p:spPr>
          <a:xfrm>
            <a:off x="0" y="385763"/>
            <a:ext cx="4657725" cy="6516688"/>
          </a:xfrm>
          <a:prstGeom prst="rect">
            <a:avLst/>
          </a:prstGeom>
        </p:spPr>
        <p:txBody>
          <a:bodyPr/>
          <a:lstStyle/>
          <a:p>
            <a:endParaRPr lang="id-ID"/>
          </a:p>
        </p:txBody>
      </p:sp>
    </p:spTree>
    <p:extLst>
      <p:ext uri="{BB962C8B-B14F-4D97-AF65-F5344CB8AC3E}">
        <p14:creationId xmlns:p14="http://schemas.microsoft.com/office/powerpoint/2010/main" val="705549233"/>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blank color">
    <p:bg>
      <p:bgPr>
        <a:noFill/>
        <a:effectLst/>
      </p:bgPr>
    </p:bg>
    <p:spTree>
      <p:nvGrpSpPr>
        <p:cNvPr id="1" name=""/>
        <p:cNvGrpSpPr/>
        <p:nvPr/>
      </p:nvGrpSpPr>
      <p:grpSpPr>
        <a:xfrm>
          <a:off x="0" y="0"/>
          <a:ext cx="0" cy="0"/>
          <a:chOff x="0" y="0"/>
          <a:chExt cx="0" cy="0"/>
        </a:xfrm>
      </p:grpSpPr>
      <p:sp>
        <p:nvSpPr>
          <p:cNvPr id="10" name="Shape 10"/>
          <p:cNvSpPr/>
          <p:nvPr/>
        </p:nvSpPr>
        <p:spPr>
          <a:xfrm>
            <a:off x="0" y="0"/>
            <a:ext cx="12192000" cy="6858000"/>
          </a:xfrm>
          <a:prstGeom prst="rect">
            <a:avLst/>
          </a:prstGeom>
          <a:solidFill>
            <a:schemeClr val="accent1"/>
          </a:solidFill>
          <a:ln w="12700">
            <a:miter lim="400000"/>
          </a:ln>
        </p:spPr>
        <p:txBody>
          <a:bodyPr lIns="25400" tIns="25400" rIns="25400" bIns="25400" anchor="ctr"/>
          <a:lstStyle/>
          <a:p>
            <a:pPr lvl="0" defTabSz="292100">
              <a:defRPr sz="3200">
                <a:solidFill>
                  <a:srgbClr val="53585F"/>
                </a:solidFill>
              </a:defRPr>
            </a:pPr>
            <a:endParaRPr sz="160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3_blank">
    <p:bg>
      <p:bgPr>
        <a:solidFill>
          <a:srgbClr val="FFFFFF"/>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6322936" cy="6858000"/>
          </a:xfrm>
          <a:prstGeom prst="rect">
            <a:avLst/>
          </a:prstGeom>
        </p:spPr>
        <p:txBody>
          <a:bodyPr/>
          <a:lstStyle/>
          <a:p>
            <a:r>
              <a:rPr lang="en-US"/>
              <a:t>Click icon to add picture</a:t>
            </a:r>
            <a:endParaRPr lang="id-ID"/>
          </a:p>
        </p:txBody>
      </p:sp>
    </p:spTree>
    <p:extLst>
      <p:ext uri="{BB962C8B-B14F-4D97-AF65-F5344CB8AC3E}">
        <p14:creationId xmlns:p14="http://schemas.microsoft.com/office/powerpoint/2010/main" val="1284543072"/>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main master">
    <p:spTree>
      <p:nvGrpSpPr>
        <p:cNvPr id="1" name=""/>
        <p:cNvGrpSpPr/>
        <p:nvPr/>
      </p:nvGrpSpPr>
      <p:grpSpPr>
        <a:xfrm>
          <a:off x="0" y="0"/>
          <a:ext cx="0" cy="0"/>
          <a:chOff x="0" y="0"/>
          <a:chExt cx="0" cy="0"/>
        </a:xfrm>
      </p:grpSpPr>
      <p:sp>
        <p:nvSpPr>
          <p:cNvPr id="13" name="Shape 13"/>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main master">
    <p:spTree>
      <p:nvGrpSpPr>
        <p:cNvPr id="1" name=""/>
        <p:cNvGrpSpPr/>
        <p:nvPr/>
      </p:nvGrpSpPr>
      <p:grpSpPr>
        <a:xfrm>
          <a:off x="0" y="0"/>
          <a:ext cx="0" cy="0"/>
          <a:chOff x="0" y="0"/>
          <a:chExt cx="0" cy="0"/>
        </a:xfrm>
      </p:grpSpPr>
      <p:sp>
        <p:nvSpPr>
          <p:cNvPr id="13" name="Shape 13"/>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3" name="Picture Placeholder 3"/>
          <p:cNvSpPr>
            <a:spLocks noGrp="1"/>
          </p:cNvSpPr>
          <p:nvPr>
            <p:ph type="pic" sz="quarter" idx="10"/>
          </p:nvPr>
        </p:nvSpPr>
        <p:spPr>
          <a:xfrm>
            <a:off x="0" y="1272382"/>
            <a:ext cx="12192000" cy="3897313"/>
          </a:xfrm>
          <a:prstGeom prst="rect">
            <a:avLst/>
          </a:prstGeom>
        </p:spPr>
        <p:txBody>
          <a:bodyPr/>
          <a:lstStyle/>
          <a:p>
            <a:endParaRPr lang="id-ID"/>
          </a:p>
        </p:txBody>
      </p:sp>
    </p:spTree>
    <p:extLst>
      <p:ext uri="{BB962C8B-B14F-4D97-AF65-F5344CB8AC3E}">
        <p14:creationId xmlns:p14="http://schemas.microsoft.com/office/powerpoint/2010/main" val="3841317001"/>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main master">
    <p:spTree>
      <p:nvGrpSpPr>
        <p:cNvPr id="1" name=""/>
        <p:cNvGrpSpPr/>
        <p:nvPr/>
      </p:nvGrpSpPr>
      <p:grpSpPr>
        <a:xfrm>
          <a:off x="0" y="0"/>
          <a:ext cx="0" cy="0"/>
          <a:chOff x="0" y="0"/>
          <a:chExt cx="0" cy="0"/>
        </a:xfrm>
      </p:grpSpPr>
      <p:sp>
        <p:nvSpPr>
          <p:cNvPr id="13" name="Shape 13"/>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4" name="Picture Placeholder 2"/>
          <p:cNvSpPr>
            <a:spLocks noGrp="1"/>
          </p:cNvSpPr>
          <p:nvPr>
            <p:ph type="pic" sz="quarter" idx="10"/>
          </p:nvPr>
        </p:nvSpPr>
        <p:spPr>
          <a:xfrm>
            <a:off x="1981994" y="2220232"/>
            <a:ext cx="1475469" cy="1475469"/>
          </a:xfrm>
          <a:prstGeom prst="ellipse">
            <a:avLst/>
          </a:prstGeom>
          <a:ln w="88900">
            <a:solidFill>
              <a:srgbClr val="FAC93D"/>
            </a:solidFill>
          </a:ln>
        </p:spPr>
        <p:txBody>
          <a:bodyPr/>
          <a:lstStyle/>
          <a:p>
            <a:endParaRPr lang="id-ID"/>
          </a:p>
        </p:txBody>
      </p:sp>
    </p:spTree>
    <p:extLst>
      <p:ext uri="{BB962C8B-B14F-4D97-AF65-F5344CB8AC3E}">
        <p14:creationId xmlns:p14="http://schemas.microsoft.com/office/powerpoint/2010/main" val="642885285"/>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main master">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792980" y="2000472"/>
            <a:ext cx="1629769" cy="1629768"/>
          </a:xfrm>
          <a:prstGeom prst="ellipse">
            <a:avLst/>
          </a:prstGeom>
          <a:ln w="88900">
            <a:noFill/>
          </a:ln>
        </p:spPr>
        <p:txBody>
          <a:bodyPr/>
          <a:lstStyle/>
          <a:p>
            <a:endParaRPr lang="id-ID"/>
          </a:p>
        </p:txBody>
      </p:sp>
      <p:sp>
        <p:nvSpPr>
          <p:cNvPr id="9" name="Picture Placeholder 2"/>
          <p:cNvSpPr>
            <a:spLocks noGrp="1"/>
          </p:cNvSpPr>
          <p:nvPr>
            <p:ph type="pic" sz="quarter" idx="11"/>
          </p:nvPr>
        </p:nvSpPr>
        <p:spPr>
          <a:xfrm>
            <a:off x="6117163" y="2000472"/>
            <a:ext cx="1629769" cy="1629768"/>
          </a:xfrm>
          <a:prstGeom prst="ellipse">
            <a:avLst/>
          </a:prstGeom>
          <a:ln w="88900">
            <a:noFill/>
          </a:ln>
        </p:spPr>
        <p:txBody>
          <a:bodyPr/>
          <a:lstStyle/>
          <a:p>
            <a:endParaRPr lang="id-ID"/>
          </a:p>
        </p:txBody>
      </p:sp>
      <p:sp>
        <p:nvSpPr>
          <p:cNvPr id="10" name="Picture Placeholder 2"/>
          <p:cNvSpPr>
            <a:spLocks noGrp="1"/>
          </p:cNvSpPr>
          <p:nvPr>
            <p:ph type="pic" sz="quarter" idx="12"/>
          </p:nvPr>
        </p:nvSpPr>
        <p:spPr>
          <a:xfrm>
            <a:off x="792980" y="4301440"/>
            <a:ext cx="1629769" cy="1629768"/>
          </a:xfrm>
          <a:prstGeom prst="ellipse">
            <a:avLst/>
          </a:prstGeom>
          <a:ln w="88900">
            <a:noFill/>
          </a:ln>
        </p:spPr>
        <p:txBody>
          <a:bodyPr/>
          <a:lstStyle/>
          <a:p>
            <a:endParaRPr lang="id-ID"/>
          </a:p>
        </p:txBody>
      </p:sp>
      <p:sp>
        <p:nvSpPr>
          <p:cNvPr id="11" name="Picture Placeholder 2"/>
          <p:cNvSpPr>
            <a:spLocks noGrp="1"/>
          </p:cNvSpPr>
          <p:nvPr>
            <p:ph type="pic" sz="quarter" idx="13"/>
          </p:nvPr>
        </p:nvSpPr>
        <p:spPr>
          <a:xfrm>
            <a:off x="6117163" y="4301440"/>
            <a:ext cx="1629769" cy="1629768"/>
          </a:xfrm>
          <a:prstGeom prst="ellipse">
            <a:avLst/>
          </a:prstGeom>
          <a:ln w="88900">
            <a:noFill/>
          </a:ln>
        </p:spPr>
        <p:txBody>
          <a:bodyPr/>
          <a:lstStyle/>
          <a:p>
            <a:endParaRPr lang="id-ID"/>
          </a:p>
        </p:txBody>
      </p:sp>
      <p:sp>
        <p:nvSpPr>
          <p:cNvPr id="13" name="Shape 13"/>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1324986467"/>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main maste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272381"/>
            <a:ext cx="12192000" cy="5585619"/>
          </a:xfrm>
          <a:prstGeom prst="rect">
            <a:avLst/>
          </a:prstGeom>
        </p:spPr>
        <p:txBody>
          <a:bodyPr/>
          <a:lstStyle/>
          <a:p>
            <a:endParaRPr lang="id-ID"/>
          </a:p>
        </p:txBody>
      </p:sp>
      <p:sp>
        <p:nvSpPr>
          <p:cNvPr id="13" name="Shape 13"/>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3508435258"/>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_main master">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049338" y="2012157"/>
            <a:ext cx="3035300" cy="2514600"/>
          </a:xfrm>
          <a:prstGeom prst="rect">
            <a:avLst/>
          </a:prstGeom>
        </p:spPr>
        <p:txBody>
          <a:bodyPr/>
          <a:lstStyle/>
          <a:p>
            <a:endParaRPr lang="id-ID"/>
          </a:p>
        </p:txBody>
      </p:sp>
      <p:sp>
        <p:nvSpPr>
          <p:cNvPr id="9" name="Picture Placeholder 6"/>
          <p:cNvSpPr>
            <a:spLocks noGrp="1"/>
          </p:cNvSpPr>
          <p:nvPr>
            <p:ph type="pic" sz="quarter" idx="11"/>
          </p:nvPr>
        </p:nvSpPr>
        <p:spPr>
          <a:xfrm>
            <a:off x="4583583" y="2012157"/>
            <a:ext cx="3035300" cy="2514600"/>
          </a:xfrm>
          <a:prstGeom prst="rect">
            <a:avLst/>
          </a:prstGeom>
        </p:spPr>
        <p:txBody>
          <a:bodyPr/>
          <a:lstStyle/>
          <a:p>
            <a:endParaRPr lang="id-ID"/>
          </a:p>
        </p:txBody>
      </p:sp>
      <p:sp>
        <p:nvSpPr>
          <p:cNvPr id="10" name="Picture Placeholder 6"/>
          <p:cNvSpPr>
            <a:spLocks noGrp="1"/>
          </p:cNvSpPr>
          <p:nvPr>
            <p:ph type="pic" sz="quarter" idx="12"/>
          </p:nvPr>
        </p:nvSpPr>
        <p:spPr>
          <a:xfrm>
            <a:off x="8117274" y="2012157"/>
            <a:ext cx="3035300" cy="2514600"/>
          </a:xfrm>
          <a:prstGeom prst="rect">
            <a:avLst/>
          </a:prstGeom>
        </p:spPr>
        <p:txBody>
          <a:bodyPr/>
          <a:lstStyle/>
          <a:p>
            <a:endParaRPr lang="id-ID"/>
          </a:p>
        </p:txBody>
      </p:sp>
      <p:sp>
        <p:nvSpPr>
          <p:cNvPr id="13" name="Shape 13"/>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1151175397"/>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main master">
    <p:spTree>
      <p:nvGrpSpPr>
        <p:cNvPr id="1" name=""/>
        <p:cNvGrpSpPr/>
        <p:nvPr/>
      </p:nvGrpSpPr>
      <p:grpSpPr>
        <a:xfrm>
          <a:off x="0" y="0"/>
          <a:ext cx="0" cy="0"/>
          <a:chOff x="0" y="0"/>
          <a:chExt cx="0" cy="0"/>
        </a:xfrm>
      </p:grpSpPr>
      <p:sp>
        <p:nvSpPr>
          <p:cNvPr id="14" name="Picture Placeholder 2"/>
          <p:cNvSpPr>
            <a:spLocks noGrp="1"/>
          </p:cNvSpPr>
          <p:nvPr>
            <p:ph type="pic" sz="quarter" idx="11"/>
          </p:nvPr>
        </p:nvSpPr>
        <p:spPr>
          <a:xfrm>
            <a:off x="3564585" y="2185987"/>
            <a:ext cx="2316956" cy="2797175"/>
          </a:xfrm>
          <a:prstGeom prst="rect">
            <a:avLst/>
          </a:prstGeom>
        </p:spPr>
        <p:txBody>
          <a:bodyPr/>
          <a:lstStyle/>
          <a:p>
            <a:endParaRPr lang="id-ID"/>
          </a:p>
        </p:txBody>
      </p:sp>
      <p:sp>
        <p:nvSpPr>
          <p:cNvPr id="3" name="Picture Placeholder 2"/>
          <p:cNvSpPr>
            <a:spLocks noGrp="1"/>
          </p:cNvSpPr>
          <p:nvPr>
            <p:ph type="pic" sz="quarter" idx="10"/>
          </p:nvPr>
        </p:nvSpPr>
        <p:spPr>
          <a:xfrm>
            <a:off x="867569" y="2185987"/>
            <a:ext cx="2316956" cy="2797175"/>
          </a:xfrm>
          <a:prstGeom prst="rect">
            <a:avLst/>
          </a:prstGeom>
        </p:spPr>
        <p:txBody>
          <a:bodyPr/>
          <a:lstStyle/>
          <a:p>
            <a:endParaRPr lang="id-ID"/>
          </a:p>
        </p:txBody>
      </p:sp>
      <p:sp>
        <p:nvSpPr>
          <p:cNvPr id="15" name="Picture Placeholder 2"/>
          <p:cNvSpPr>
            <a:spLocks noGrp="1"/>
          </p:cNvSpPr>
          <p:nvPr>
            <p:ph type="pic" sz="quarter" idx="12"/>
          </p:nvPr>
        </p:nvSpPr>
        <p:spPr>
          <a:xfrm>
            <a:off x="6286206" y="2185987"/>
            <a:ext cx="2316956" cy="2797175"/>
          </a:xfrm>
          <a:prstGeom prst="rect">
            <a:avLst/>
          </a:prstGeom>
        </p:spPr>
        <p:txBody>
          <a:bodyPr/>
          <a:lstStyle/>
          <a:p>
            <a:endParaRPr lang="id-ID"/>
          </a:p>
        </p:txBody>
      </p:sp>
      <p:sp>
        <p:nvSpPr>
          <p:cNvPr id="16" name="Picture Placeholder 2"/>
          <p:cNvSpPr>
            <a:spLocks noGrp="1"/>
          </p:cNvSpPr>
          <p:nvPr>
            <p:ph type="pic" sz="quarter" idx="13"/>
          </p:nvPr>
        </p:nvSpPr>
        <p:spPr>
          <a:xfrm>
            <a:off x="9022115" y="2185987"/>
            <a:ext cx="2316956" cy="2797175"/>
          </a:xfrm>
          <a:prstGeom prst="rect">
            <a:avLst/>
          </a:prstGeom>
        </p:spPr>
        <p:txBody>
          <a:bodyPr/>
          <a:lstStyle/>
          <a:p>
            <a:endParaRPr lang="id-ID"/>
          </a:p>
        </p:txBody>
      </p:sp>
      <p:sp>
        <p:nvSpPr>
          <p:cNvPr id="13" name="Shape 13"/>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3102328171"/>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7_main master">
    <p:spTree>
      <p:nvGrpSpPr>
        <p:cNvPr id="1" name=""/>
        <p:cNvGrpSpPr/>
        <p:nvPr/>
      </p:nvGrpSpPr>
      <p:grpSpPr>
        <a:xfrm>
          <a:off x="0" y="0"/>
          <a:ext cx="0" cy="0"/>
          <a:chOff x="0" y="0"/>
          <a:chExt cx="0" cy="0"/>
        </a:xfrm>
      </p:grpSpPr>
      <p:sp>
        <p:nvSpPr>
          <p:cNvPr id="20" name="Picture Placeholder 19"/>
          <p:cNvSpPr>
            <a:spLocks noGrp="1"/>
          </p:cNvSpPr>
          <p:nvPr>
            <p:ph type="pic" sz="quarter" idx="13"/>
          </p:nvPr>
        </p:nvSpPr>
        <p:spPr>
          <a:xfrm>
            <a:off x="6057772" y="1621640"/>
            <a:ext cx="1822671" cy="1822671"/>
          </a:xfrm>
          <a:custGeom>
            <a:avLst/>
            <a:gdLst>
              <a:gd name="connsiteX0" fmla="*/ 1822671 w 3645342"/>
              <a:gd name="connsiteY0" fmla="*/ 0 h 3645342"/>
              <a:gd name="connsiteX1" fmla="*/ 2025539 w 3645342"/>
              <a:gd name="connsiteY1" fmla="*/ 84031 h 3645342"/>
              <a:gd name="connsiteX2" fmla="*/ 3561312 w 3645342"/>
              <a:gd name="connsiteY2" fmla="*/ 1619803 h 3645342"/>
              <a:gd name="connsiteX3" fmla="*/ 3561312 w 3645342"/>
              <a:gd name="connsiteY3" fmla="*/ 2025539 h 3645342"/>
              <a:gd name="connsiteX4" fmla="*/ 2025539 w 3645342"/>
              <a:gd name="connsiteY4" fmla="*/ 3561312 h 3645342"/>
              <a:gd name="connsiteX5" fmla="*/ 1619803 w 3645342"/>
              <a:gd name="connsiteY5" fmla="*/ 3561312 h 3645342"/>
              <a:gd name="connsiteX6" fmla="*/ 84031 w 3645342"/>
              <a:gd name="connsiteY6" fmla="*/ 2025539 h 3645342"/>
              <a:gd name="connsiteX7" fmla="*/ 84031 w 3645342"/>
              <a:gd name="connsiteY7" fmla="*/ 1619803 h 3645342"/>
              <a:gd name="connsiteX8" fmla="*/ 1619803 w 3645342"/>
              <a:gd name="connsiteY8" fmla="*/ 84031 h 3645342"/>
              <a:gd name="connsiteX9" fmla="*/ 1822671 w 3645342"/>
              <a:gd name="connsiteY9" fmla="*/ 0 h 364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5342" h="3645342">
                <a:moveTo>
                  <a:pt x="1822671" y="0"/>
                </a:moveTo>
                <a:cubicBezTo>
                  <a:pt x="1896095" y="0"/>
                  <a:pt x="1969519" y="28010"/>
                  <a:pt x="2025539" y="84031"/>
                </a:cubicBezTo>
                <a:lnTo>
                  <a:pt x="3561312" y="1619803"/>
                </a:lnTo>
                <a:cubicBezTo>
                  <a:pt x="3673353" y="1731844"/>
                  <a:pt x="3673353" y="1913498"/>
                  <a:pt x="3561312" y="2025539"/>
                </a:cubicBezTo>
                <a:lnTo>
                  <a:pt x="2025539" y="3561312"/>
                </a:lnTo>
                <a:cubicBezTo>
                  <a:pt x="1913498" y="3673353"/>
                  <a:pt x="1731844" y="3673353"/>
                  <a:pt x="1619803" y="3561312"/>
                </a:cubicBezTo>
                <a:lnTo>
                  <a:pt x="84031" y="2025539"/>
                </a:lnTo>
                <a:cubicBezTo>
                  <a:pt x="-28010" y="1913498"/>
                  <a:pt x="-28010" y="1731844"/>
                  <a:pt x="84031" y="1619803"/>
                </a:cubicBezTo>
                <a:lnTo>
                  <a:pt x="1619803" y="84031"/>
                </a:lnTo>
                <a:cubicBezTo>
                  <a:pt x="1675824" y="28010"/>
                  <a:pt x="1749248" y="0"/>
                  <a:pt x="1822671" y="0"/>
                </a:cubicBezTo>
                <a:close/>
              </a:path>
            </a:pathLst>
          </a:custGeom>
        </p:spPr>
        <p:txBody>
          <a:bodyPr wrap="square">
            <a:noAutofit/>
          </a:bodyPr>
          <a:lstStyle/>
          <a:p>
            <a:endParaRPr lang="id-ID"/>
          </a:p>
        </p:txBody>
      </p:sp>
      <p:sp>
        <p:nvSpPr>
          <p:cNvPr id="21" name="Picture Placeholder 20"/>
          <p:cNvSpPr>
            <a:spLocks noGrp="1"/>
          </p:cNvSpPr>
          <p:nvPr>
            <p:ph type="pic" sz="quarter" idx="14"/>
          </p:nvPr>
        </p:nvSpPr>
        <p:spPr>
          <a:xfrm>
            <a:off x="9123283" y="1621640"/>
            <a:ext cx="1822671" cy="1822671"/>
          </a:xfrm>
          <a:custGeom>
            <a:avLst/>
            <a:gdLst>
              <a:gd name="connsiteX0" fmla="*/ 1822671 w 3645342"/>
              <a:gd name="connsiteY0" fmla="*/ 0 h 3645342"/>
              <a:gd name="connsiteX1" fmla="*/ 2025539 w 3645342"/>
              <a:gd name="connsiteY1" fmla="*/ 84031 h 3645342"/>
              <a:gd name="connsiteX2" fmla="*/ 3561312 w 3645342"/>
              <a:gd name="connsiteY2" fmla="*/ 1619803 h 3645342"/>
              <a:gd name="connsiteX3" fmla="*/ 3561312 w 3645342"/>
              <a:gd name="connsiteY3" fmla="*/ 2025539 h 3645342"/>
              <a:gd name="connsiteX4" fmla="*/ 2025539 w 3645342"/>
              <a:gd name="connsiteY4" fmla="*/ 3561312 h 3645342"/>
              <a:gd name="connsiteX5" fmla="*/ 1619803 w 3645342"/>
              <a:gd name="connsiteY5" fmla="*/ 3561312 h 3645342"/>
              <a:gd name="connsiteX6" fmla="*/ 84031 w 3645342"/>
              <a:gd name="connsiteY6" fmla="*/ 2025539 h 3645342"/>
              <a:gd name="connsiteX7" fmla="*/ 84031 w 3645342"/>
              <a:gd name="connsiteY7" fmla="*/ 1619803 h 3645342"/>
              <a:gd name="connsiteX8" fmla="*/ 1619803 w 3645342"/>
              <a:gd name="connsiteY8" fmla="*/ 84031 h 3645342"/>
              <a:gd name="connsiteX9" fmla="*/ 1822671 w 3645342"/>
              <a:gd name="connsiteY9" fmla="*/ 0 h 364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5342" h="3645342">
                <a:moveTo>
                  <a:pt x="1822671" y="0"/>
                </a:moveTo>
                <a:cubicBezTo>
                  <a:pt x="1896095" y="0"/>
                  <a:pt x="1969519" y="28010"/>
                  <a:pt x="2025539" y="84031"/>
                </a:cubicBezTo>
                <a:lnTo>
                  <a:pt x="3561312" y="1619803"/>
                </a:lnTo>
                <a:cubicBezTo>
                  <a:pt x="3673353" y="1731844"/>
                  <a:pt x="3673353" y="1913498"/>
                  <a:pt x="3561312" y="2025539"/>
                </a:cubicBezTo>
                <a:lnTo>
                  <a:pt x="2025539" y="3561312"/>
                </a:lnTo>
                <a:cubicBezTo>
                  <a:pt x="1913498" y="3673353"/>
                  <a:pt x="1731844" y="3673353"/>
                  <a:pt x="1619803" y="3561312"/>
                </a:cubicBezTo>
                <a:lnTo>
                  <a:pt x="84031" y="2025539"/>
                </a:lnTo>
                <a:cubicBezTo>
                  <a:pt x="-28010" y="1913498"/>
                  <a:pt x="-28010" y="1731844"/>
                  <a:pt x="84031" y="1619803"/>
                </a:cubicBezTo>
                <a:lnTo>
                  <a:pt x="1619803" y="84031"/>
                </a:lnTo>
                <a:cubicBezTo>
                  <a:pt x="1675824" y="28010"/>
                  <a:pt x="1749248" y="0"/>
                  <a:pt x="1822671" y="0"/>
                </a:cubicBezTo>
                <a:close/>
              </a:path>
            </a:pathLst>
          </a:custGeom>
        </p:spPr>
        <p:txBody>
          <a:bodyPr wrap="square">
            <a:noAutofit/>
          </a:bodyPr>
          <a:lstStyle/>
          <a:p>
            <a:endParaRPr lang="id-ID"/>
          </a:p>
        </p:txBody>
      </p:sp>
      <p:sp>
        <p:nvSpPr>
          <p:cNvPr id="23" name="Picture Placeholder 22"/>
          <p:cNvSpPr>
            <a:spLocks noGrp="1"/>
          </p:cNvSpPr>
          <p:nvPr>
            <p:ph type="pic" sz="quarter" idx="15"/>
          </p:nvPr>
        </p:nvSpPr>
        <p:spPr>
          <a:xfrm>
            <a:off x="6057772" y="4237796"/>
            <a:ext cx="1822671" cy="1822671"/>
          </a:xfrm>
          <a:custGeom>
            <a:avLst/>
            <a:gdLst>
              <a:gd name="connsiteX0" fmla="*/ 1822671 w 3645342"/>
              <a:gd name="connsiteY0" fmla="*/ 0 h 3645342"/>
              <a:gd name="connsiteX1" fmla="*/ 2025539 w 3645342"/>
              <a:gd name="connsiteY1" fmla="*/ 84031 h 3645342"/>
              <a:gd name="connsiteX2" fmla="*/ 3561312 w 3645342"/>
              <a:gd name="connsiteY2" fmla="*/ 1619803 h 3645342"/>
              <a:gd name="connsiteX3" fmla="*/ 3561312 w 3645342"/>
              <a:gd name="connsiteY3" fmla="*/ 2025539 h 3645342"/>
              <a:gd name="connsiteX4" fmla="*/ 2025539 w 3645342"/>
              <a:gd name="connsiteY4" fmla="*/ 3561312 h 3645342"/>
              <a:gd name="connsiteX5" fmla="*/ 1619803 w 3645342"/>
              <a:gd name="connsiteY5" fmla="*/ 3561312 h 3645342"/>
              <a:gd name="connsiteX6" fmla="*/ 84031 w 3645342"/>
              <a:gd name="connsiteY6" fmla="*/ 2025539 h 3645342"/>
              <a:gd name="connsiteX7" fmla="*/ 84031 w 3645342"/>
              <a:gd name="connsiteY7" fmla="*/ 1619803 h 3645342"/>
              <a:gd name="connsiteX8" fmla="*/ 1619803 w 3645342"/>
              <a:gd name="connsiteY8" fmla="*/ 84031 h 3645342"/>
              <a:gd name="connsiteX9" fmla="*/ 1822671 w 3645342"/>
              <a:gd name="connsiteY9" fmla="*/ 0 h 364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5342" h="3645342">
                <a:moveTo>
                  <a:pt x="1822671" y="0"/>
                </a:moveTo>
                <a:cubicBezTo>
                  <a:pt x="1896095" y="0"/>
                  <a:pt x="1969519" y="28010"/>
                  <a:pt x="2025539" y="84031"/>
                </a:cubicBezTo>
                <a:lnTo>
                  <a:pt x="3561312" y="1619803"/>
                </a:lnTo>
                <a:cubicBezTo>
                  <a:pt x="3673353" y="1731844"/>
                  <a:pt x="3673353" y="1913498"/>
                  <a:pt x="3561312" y="2025539"/>
                </a:cubicBezTo>
                <a:lnTo>
                  <a:pt x="2025539" y="3561312"/>
                </a:lnTo>
                <a:cubicBezTo>
                  <a:pt x="1913498" y="3673353"/>
                  <a:pt x="1731844" y="3673353"/>
                  <a:pt x="1619803" y="3561312"/>
                </a:cubicBezTo>
                <a:lnTo>
                  <a:pt x="84031" y="2025539"/>
                </a:lnTo>
                <a:cubicBezTo>
                  <a:pt x="-28010" y="1913498"/>
                  <a:pt x="-28010" y="1731844"/>
                  <a:pt x="84031" y="1619803"/>
                </a:cubicBezTo>
                <a:lnTo>
                  <a:pt x="1619803" y="84031"/>
                </a:lnTo>
                <a:cubicBezTo>
                  <a:pt x="1675824" y="28010"/>
                  <a:pt x="1749248" y="0"/>
                  <a:pt x="1822671" y="0"/>
                </a:cubicBezTo>
                <a:close/>
              </a:path>
            </a:pathLst>
          </a:custGeom>
        </p:spPr>
        <p:txBody>
          <a:bodyPr wrap="square">
            <a:noAutofit/>
          </a:bodyPr>
          <a:lstStyle/>
          <a:p>
            <a:endParaRPr lang="id-ID"/>
          </a:p>
        </p:txBody>
      </p:sp>
      <p:sp>
        <p:nvSpPr>
          <p:cNvPr id="24" name="Picture Placeholder 23"/>
          <p:cNvSpPr>
            <a:spLocks noGrp="1"/>
          </p:cNvSpPr>
          <p:nvPr>
            <p:ph type="pic" sz="quarter" idx="16"/>
          </p:nvPr>
        </p:nvSpPr>
        <p:spPr>
          <a:xfrm>
            <a:off x="9123283" y="4237796"/>
            <a:ext cx="1822671" cy="1822671"/>
          </a:xfrm>
          <a:custGeom>
            <a:avLst/>
            <a:gdLst>
              <a:gd name="connsiteX0" fmla="*/ 1822671 w 3645342"/>
              <a:gd name="connsiteY0" fmla="*/ 0 h 3645342"/>
              <a:gd name="connsiteX1" fmla="*/ 2025539 w 3645342"/>
              <a:gd name="connsiteY1" fmla="*/ 84031 h 3645342"/>
              <a:gd name="connsiteX2" fmla="*/ 3561312 w 3645342"/>
              <a:gd name="connsiteY2" fmla="*/ 1619803 h 3645342"/>
              <a:gd name="connsiteX3" fmla="*/ 3561312 w 3645342"/>
              <a:gd name="connsiteY3" fmla="*/ 2025539 h 3645342"/>
              <a:gd name="connsiteX4" fmla="*/ 2025539 w 3645342"/>
              <a:gd name="connsiteY4" fmla="*/ 3561312 h 3645342"/>
              <a:gd name="connsiteX5" fmla="*/ 1619803 w 3645342"/>
              <a:gd name="connsiteY5" fmla="*/ 3561312 h 3645342"/>
              <a:gd name="connsiteX6" fmla="*/ 84031 w 3645342"/>
              <a:gd name="connsiteY6" fmla="*/ 2025539 h 3645342"/>
              <a:gd name="connsiteX7" fmla="*/ 84031 w 3645342"/>
              <a:gd name="connsiteY7" fmla="*/ 1619803 h 3645342"/>
              <a:gd name="connsiteX8" fmla="*/ 1619803 w 3645342"/>
              <a:gd name="connsiteY8" fmla="*/ 84031 h 3645342"/>
              <a:gd name="connsiteX9" fmla="*/ 1822671 w 3645342"/>
              <a:gd name="connsiteY9" fmla="*/ 0 h 364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5342" h="3645342">
                <a:moveTo>
                  <a:pt x="1822671" y="0"/>
                </a:moveTo>
                <a:cubicBezTo>
                  <a:pt x="1896095" y="0"/>
                  <a:pt x="1969519" y="28010"/>
                  <a:pt x="2025539" y="84031"/>
                </a:cubicBezTo>
                <a:lnTo>
                  <a:pt x="3561312" y="1619803"/>
                </a:lnTo>
                <a:cubicBezTo>
                  <a:pt x="3673353" y="1731844"/>
                  <a:pt x="3673353" y="1913498"/>
                  <a:pt x="3561312" y="2025539"/>
                </a:cubicBezTo>
                <a:lnTo>
                  <a:pt x="2025539" y="3561312"/>
                </a:lnTo>
                <a:cubicBezTo>
                  <a:pt x="1913498" y="3673353"/>
                  <a:pt x="1731844" y="3673353"/>
                  <a:pt x="1619803" y="3561312"/>
                </a:cubicBezTo>
                <a:lnTo>
                  <a:pt x="84031" y="2025539"/>
                </a:lnTo>
                <a:cubicBezTo>
                  <a:pt x="-28010" y="1913498"/>
                  <a:pt x="-28010" y="1731844"/>
                  <a:pt x="84031" y="1619803"/>
                </a:cubicBezTo>
                <a:lnTo>
                  <a:pt x="1619803" y="84031"/>
                </a:lnTo>
                <a:cubicBezTo>
                  <a:pt x="1675824" y="28010"/>
                  <a:pt x="1749248" y="0"/>
                  <a:pt x="1822671" y="0"/>
                </a:cubicBezTo>
                <a:close/>
              </a:path>
            </a:pathLst>
          </a:custGeom>
        </p:spPr>
        <p:txBody>
          <a:bodyPr wrap="square">
            <a:noAutofit/>
          </a:bodyPr>
          <a:lstStyle/>
          <a:p>
            <a:endParaRPr lang="id-ID"/>
          </a:p>
        </p:txBody>
      </p:sp>
      <p:sp>
        <p:nvSpPr>
          <p:cNvPr id="25" name="Picture Placeholder 24"/>
          <p:cNvSpPr>
            <a:spLocks noGrp="1"/>
          </p:cNvSpPr>
          <p:nvPr>
            <p:ph type="pic" sz="quarter" idx="17"/>
          </p:nvPr>
        </p:nvSpPr>
        <p:spPr>
          <a:xfrm>
            <a:off x="6995798" y="2343150"/>
            <a:ext cx="3028364" cy="3028364"/>
          </a:xfrm>
          <a:custGeom>
            <a:avLst/>
            <a:gdLst>
              <a:gd name="connsiteX0" fmla="*/ 1822671 w 3645342"/>
              <a:gd name="connsiteY0" fmla="*/ 0 h 3645342"/>
              <a:gd name="connsiteX1" fmla="*/ 2025539 w 3645342"/>
              <a:gd name="connsiteY1" fmla="*/ 84031 h 3645342"/>
              <a:gd name="connsiteX2" fmla="*/ 3561312 w 3645342"/>
              <a:gd name="connsiteY2" fmla="*/ 1619803 h 3645342"/>
              <a:gd name="connsiteX3" fmla="*/ 3561312 w 3645342"/>
              <a:gd name="connsiteY3" fmla="*/ 2025539 h 3645342"/>
              <a:gd name="connsiteX4" fmla="*/ 2025539 w 3645342"/>
              <a:gd name="connsiteY4" fmla="*/ 3561312 h 3645342"/>
              <a:gd name="connsiteX5" fmla="*/ 1619803 w 3645342"/>
              <a:gd name="connsiteY5" fmla="*/ 3561312 h 3645342"/>
              <a:gd name="connsiteX6" fmla="*/ 84031 w 3645342"/>
              <a:gd name="connsiteY6" fmla="*/ 2025539 h 3645342"/>
              <a:gd name="connsiteX7" fmla="*/ 84031 w 3645342"/>
              <a:gd name="connsiteY7" fmla="*/ 1619803 h 3645342"/>
              <a:gd name="connsiteX8" fmla="*/ 1619803 w 3645342"/>
              <a:gd name="connsiteY8" fmla="*/ 84031 h 3645342"/>
              <a:gd name="connsiteX9" fmla="*/ 1822671 w 3645342"/>
              <a:gd name="connsiteY9" fmla="*/ 0 h 364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5342" h="3645342">
                <a:moveTo>
                  <a:pt x="1822671" y="0"/>
                </a:moveTo>
                <a:cubicBezTo>
                  <a:pt x="1896095" y="0"/>
                  <a:pt x="1969519" y="28010"/>
                  <a:pt x="2025539" y="84031"/>
                </a:cubicBezTo>
                <a:lnTo>
                  <a:pt x="3561312" y="1619803"/>
                </a:lnTo>
                <a:cubicBezTo>
                  <a:pt x="3673353" y="1731844"/>
                  <a:pt x="3673353" y="1913498"/>
                  <a:pt x="3561312" y="2025539"/>
                </a:cubicBezTo>
                <a:lnTo>
                  <a:pt x="2025539" y="3561312"/>
                </a:lnTo>
                <a:cubicBezTo>
                  <a:pt x="1913498" y="3673353"/>
                  <a:pt x="1731844" y="3673353"/>
                  <a:pt x="1619803" y="3561312"/>
                </a:cubicBezTo>
                <a:lnTo>
                  <a:pt x="84031" y="2025539"/>
                </a:lnTo>
                <a:cubicBezTo>
                  <a:pt x="-28010" y="1913498"/>
                  <a:pt x="-28010" y="1731844"/>
                  <a:pt x="84031" y="1619803"/>
                </a:cubicBezTo>
                <a:lnTo>
                  <a:pt x="1619803" y="84031"/>
                </a:lnTo>
                <a:cubicBezTo>
                  <a:pt x="1675824" y="28010"/>
                  <a:pt x="1749248" y="0"/>
                  <a:pt x="1822671" y="0"/>
                </a:cubicBezTo>
                <a:close/>
              </a:path>
            </a:pathLst>
          </a:custGeom>
        </p:spPr>
        <p:txBody>
          <a:bodyPr wrap="square">
            <a:noAutofit/>
          </a:bodyPr>
          <a:lstStyle/>
          <a:p>
            <a:endParaRPr lang="id-ID"/>
          </a:p>
        </p:txBody>
      </p:sp>
      <p:sp>
        <p:nvSpPr>
          <p:cNvPr id="13" name="Shape 13"/>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1414424195"/>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8_main master">
    <p:spTree>
      <p:nvGrpSpPr>
        <p:cNvPr id="1" name=""/>
        <p:cNvGrpSpPr/>
        <p:nvPr/>
      </p:nvGrpSpPr>
      <p:grpSpPr>
        <a:xfrm>
          <a:off x="0" y="0"/>
          <a:ext cx="0" cy="0"/>
          <a:chOff x="0" y="0"/>
          <a:chExt cx="0" cy="0"/>
        </a:xfrm>
      </p:grpSpPr>
      <p:sp>
        <p:nvSpPr>
          <p:cNvPr id="31" name="Picture Placeholder 2"/>
          <p:cNvSpPr>
            <a:spLocks noGrp="1"/>
          </p:cNvSpPr>
          <p:nvPr>
            <p:ph type="pic" sz="quarter" idx="13"/>
          </p:nvPr>
        </p:nvSpPr>
        <p:spPr>
          <a:xfrm>
            <a:off x="7977569" y="2116138"/>
            <a:ext cx="1544109" cy="1544242"/>
          </a:xfrm>
          <a:prstGeom prst="ellipse">
            <a:avLst/>
          </a:prstGeom>
          <a:ln w="76200">
            <a:solidFill>
              <a:schemeClr val="tx1"/>
            </a:solidFill>
          </a:ln>
        </p:spPr>
        <p:txBody>
          <a:bodyPr/>
          <a:lstStyle/>
          <a:p>
            <a:endParaRPr lang="id-ID"/>
          </a:p>
        </p:txBody>
      </p:sp>
      <p:sp>
        <p:nvSpPr>
          <p:cNvPr id="32" name="Picture Placeholder 2"/>
          <p:cNvSpPr>
            <a:spLocks noGrp="1"/>
          </p:cNvSpPr>
          <p:nvPr>
            <p:ph type="pic" sz="quarter" idx="14"/>
          </p:nvPr>
        </p:nvSpPr>
        <p:spPr>
          <a:xfrm>
            <a:off x="2670323" y="2116138"/>
            <a:ext cx="1544109" cy="1544242"/>
          </a:xfrm>
          <a:prstGeom prst="ellipse">
            <a:avLst/>
          </a:prstGeom>
          <a:ln w="76200">
            <a:solidFill>
              <a:schemeClr val="tx1"/>
            </a:solidFill>
          </a:ln>
        </p:spPr>
        <p:txBody>
          <a:bodyPr/>
          <a:lstStyle/>
          <a:p>
            <a:endParaRPr lang="id-ID"/>
          </a:p>
        </p:txBody>
      </p:sp>
      <p:sp>
        <p:nvSpPr>
          <p:cNvPr id="29" name="Picture Placeholder 2"/>
          <p:cNvSpPr>
            <a:spLocks noGrp="1"/>
          </p:cNvSpPr>
          <p:nvPr>
            <p:ph type="pic" sz="quarter" idx="11"/>
          </p:nvPr>
        </p:nvSpPr>
        <p:spPr>
          <a:xfrm>
            <a:off x="3693581" y="2116138"/>
            <a:ext cx="1899784" cy="1897262"/>
          </a:xfrm>
          <a:prstGeom prst="ellipse">
            <a:avLst/>
          </a:prstGeom>
          <a:ln w="76200">
            <a:solidFill>
              <a:schemeClr val="tx1"/>
            </a:solidFill>
          </a:ln>
        </p:spPr>
        <p:txBody>
          <a:bodyPr/>
          <a:lstStyle/>
          <a:p>
            <a:endParaRPr lang="id-ID"/>
          </a:p>
        </p:txBody>
      </p:sp>
      <p:sp>
        <p:nvSpPr>
          <p:cNvPr id="30" name="Picture Placeholder 2"/>
          <p:cNvSpPr>
            <a:spLocks noGrp="1"/>
          </p:cNvSpPr>
          <p:nvPr>
            <p:ph type="pic" sz="quarter" idx="12"/>
          </p:nvPr>
        </p:nvSpPr>
        <p:spPr>
          <a:xfrm>
            <a:off x="6595827" y="2116138"/>
            <a:ext cx="1899784" cy="1897262"/>
          </a:xfrm>
          <a:prstGeom prst="ellipse">
            <a:avLst/>
          </a:prstGeom>
          <a:ln w="76200">
            <a:solidFill>
              <a:schemeClr val="tx1"/>
            </a:solidFill>
          </a:ln>
        </p:spPr>
        <p:txBody>
          <a:bodyPr/>
          <a:lstStyle/>
          <a:p>
            <a:endParaRPr lang="id-ID"/>
          </a:p>
        </p:txBody>
      </p:sp>
      <p:sp>
        <p:nvSpPr>
          <p:cNvPr id="13" name="Shape 13"/>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3" name="Picture Placeholder 2"/>
          <p:cNvSpPr>
            <a:spLocks noGrp="1"/>
          </p:cNvSpPr>
          <p:nvPr>
            <p:ph type="pic" sz="quarter" idx="10"/>
          </p:nvPr>
        </p:nvSpPr>
        <p:spPr>
          <a:xfrm>
            <a:off x="4903395" y="2116138"/>
            <a:ext cx="2385211" cy="2382044"/>
          </a:xfrm>
          <a:prstGeom prst="ellipse">
            <a:avLst/>
          </a:prstGeom>
          <a:ln w="76200">
            <a:solidFill>
              <a:schemeClr val="tx1"/>
            </a:solidFill>
          </a:ln>
        </p:spPr>
        <p:txBody>
          <a:bodyPr/>
          <a:lstStyle/>
          <a:p>
            <a:endParaRPr lang="id-ID"/>
          </a:p>
        </p:txBody>
      </p:sp>
    </p:spTree>
    <p:extLst>
      <p:ext uri="{BB962C8B-B14F-4D97-AF65-F5344CB8AC3E}">
        <p14:creationId xmlns:p14="http://schemas.microsoft.com/office/powerpoint/2010/main" val="1545440641"/>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9_main master">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39688" y="1288257"/>
            <a:ext cx="3355182" cy="5290344"/>
          </a:xfrm>
          <a:prstGeom prst="rect">
            <a:avLst/>
          </a:prstGeom>
        </p:spPr>
        <p:txBody>
          <a:bodyPr/>
          <a:lstStyle/>
          <a:p>
            <a:endParaRPr lang="id-ID"/>
          </a:p>
        </p:txBody>
      </p:sp>
      <p:sp>
        <p:nvSpPr>
          <p:cNvPr id="13" name="Shape 13"/>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1279641651"/>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6_blank">
    <p:bg>
      <p:bgPr>
        <a:solidFill>
          <a:srgbClr val="FFFFFF"/>
        </a:solidFill>
        <a:effectLst/>
      </p:bgPr>
    </p:bg>
    <p:spTree>
      <p:nvGrpSpPr>
        <p:cNvPr id="1" name=""/>
        <p:cNvGrpSpPr/>
        <p:nvPr/>
      </p:nvGrpSpPr>
      <p:grpSpPr>
        <a:xfrm>
          <a:off x="0" y="0"/>
          <a:ext cx="0" cy="0"/>
          <a:chOff x="0" y="0"/>
          <a:chExt cx="0" cy="0"/>
        </a:xfrm>
      </p:grpSpPr>
      <p:sp>
        <p:nvSpPr>
          <p:cNvPr id="8" name="Picture Placeholder 6"/>
          <p:cNvSpPr>
            <a:spLocks noGrp="1"/>
          </p:cNvSpPr>
          <p:nvPr>
            <p:ph type="pic" sz="quarter" idx="11"/>
          </p:nvPr>
        </p:nvSpPr>
        <p:spPr>
          <a:xfrm>
            <a:off x="4104570" y="1899783"/>
            <a:ext cx="3793332" cy="4958219"/>
          </a:xfrm>
          <a:prstGeom prst="rect">
            <a:avLst/>
          </a:prstGeom>
        </p:spPr>
        <p:txBody>
          <a:bodyPr/>
          <a:lstStyle/>
          <a:p>
            <a:r>
              <a:rPr lang="en-US"/>
              <a:t>Click icon to add picture</a:t>
            </a:r>
            <a:endParaRPr lang="id-ID"/>
          </a:p>
        </p:txBody>
      </p:sp>
      <p:sp>
        <p:nvSpPr>
          <p:cNvPr id="9" name="Picture Placeholder 6"/>
          <p:cNvSpPr>
            <a:spLocks noGrp="1"/>
          </p:cNvSpPr>
          <p:nvPr>
            <p:ph type="pic" sz="quarter" idx="12"/>
          </p:nvPr>
        </p:nvSpPr>
        <p:spPr>
          <a:xfrm>
            <a:off x="8398669" y="1969015"/>
            <a:ext cx="3793332" cy="4888986"/>
          </a:xfrm>
          <a:prstGeom prst="rect">
            <a:avLst/>
          </a:prstGeom>
        </p:spPr>
        <p:txBody>
          <a:bodyPr/>
          <a:lstStyle/>
          <a:p>
            <a:r>
              <a:rPr lang="en-US"/>
              <a:t>Click icon to add picture</a:t>
            </a:r>
            <a:endParaRPr lang="id-ID"/>
          </a:p>
        </p:txBody>
      </p:sp>
      <p:sp>
        <p:nvSpPr>
          <p:cNvPr id="7" name="Picture Placeholder 6"/>
          <p:cNvSpPr>
            <a:spLocks noGrp="1"/>
          </p:cNvSpPr>
          <p:nvPr>
            <p:ph type="pic" sz="quarter" idx="10"/>
          </p:nvPr>
        </p:nvSpPr>
        <p:spPr>
          <a:xfrm>
            <a:off x="6575426" y="1373189"/>
            <a:ext cx="3793332" cy="5484813"/>
          </a:xfrm>
          <a:prstGeom prst="rect">
            <a:avLst/>
          </a:prstGeom>
        </p:spPr>
        <p:txBody>
          <a:bodyPr/>
          <a:lstStyle/>
          <a:p>
            <a:r>
              <a:rPr lang="en-US"/>
              <a:t>Click icon to add picture</a:t>
            </a:r>
            <a:endParaRPr lang="id-ID"/>
          </a:p>
        </p:txBody>
      </p:sp>
    </p:spTree>
    <p:extLst>
      <p:ext uri="{BB962C8B-B14F-4D97-AF65-F5344CB8AC3E}">
        <p14:creationId xmlns:p14="http://schemas.microsoft.com/office/powerpoint/2010/main" val="2592878918"/>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0_main maste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812800" y="4331494"/>
            <a:ext cx="1764507" cy="732631"/>
          </a:xfrm>
          <a:prstGeom prst="rect">
            <a:avLst/>
          </a:prstGeom>
        </p:spPr>
        <p:txBody>
          <a:bodyPr/>
          <a:lstStyle/>
          <a:p>
            <a:endParaRPr lang="id-ID"/>
          </a:p>
        </p:txBody>
      </p:sp>
      <p:sp>
        <p:nvSpPr>
          <p:cNvPr id="17" name="Picture Placeholder 2"/>
          <p:cNvSpPr>
            <a:spLocks noGrp="1"/>
          </p:cNvSpPr>
          <p:nvPr>
            <p:ph type="pic" sz="quarter" idx="11"/>
          </p:nvPr>
        </p:nvSpPr>
        <p:spPr>
          <a:xfrm>
            <a:off x="812800" y="5321938"/>
            <a:ext cx="1764507" cy="732631"/>
          </a:xfrm>
          <a:prstGeom prst="rect">
            <a:avLst/>
          </a:prstGeom>
        </p:spPr>
        <p:txBody>
          <a:bodyPr/>
          <a:lstStyle/>
          <a:p>
            <a:endParaRPr lang="id-ID"/>
          </a:p>
        </p:txBody>
      </p:sp>
      <p:sp>
        <p:nvSpPr>
          <p:cNvPr id="18" name="Picture Placeholder 2"/>
          <p:cNvSpPr>
            <a:spLocks noGrp="1"/>
          </p:cNvSpPr>
          <p:nvPr>
            <p:ph type="pic" sz="quarter" idx="12"/>
          </p:nvPr>
        </p:nvSpPr>
        <p:spPr>
          <a:xfrm>
            <a:off x="2985816" y="4331494"/>
            <a:ext cx="1764507" cy="732631"/>
          </a:xfrm>
          <a:prstGeom prst="rect">
            <a:avLst/>
          </a:prstGeom>
        </p:spPr>
        <p:txBody>
          <a:bodyPr/>
          <a:lstStyle/>
          <a:p>
            <a:endParaRPr lang="id-ID"/>
          </a:p>
        </p:txBody>
      </p:sp>
      <p:sp>
        <p:nvSpPr>
          <p:cNvPr id="19" name="Picture Placeholder 2"/>
          <p:cNvSpPr>
            <a:spLocks noGrp="1"/>
          </p:cNvSpPr>
          <p:nvPr>
            <p:ph type="pic" sz="quarter" idx="13"/>
          </p:nvPr>
        </p:nvSpPr>
        <p:spPr>
          <a:xfrm>
            <a:off x="2985816" y="5321938"/>
            <a:ext cx="1764507" cy="732631"/>
          </a:xfrm>
          <a:prstGeom prst="rect">
            <a:avLst/>
          </a:prstGeom>
        </p:spPr>
        <p:txBody>
          <a:bodyPr/>
          <a:lstStyle/>
          <a:p>
            <a:endParaRPr lang="id-ID"/>
          </a:p>
        </p:txBody>
      </p:sp>
      <p:sp>
        <p:nvSpPr>
          <p:cNvPr id="20" name="Picture Placeholder 2"/>
          <p:cNvSpPr>
            <a:spLocks noGrp="1"/>
          </p:cNvSpPr>
          <p:nvPr>
            <p:ph type="pic" sz="quarter" idx="14"/>
          </p:nvPr>
        </p:nvSpPr>
        <p:spPr>
          <a:xfrm>
            <a:off x="5204261" y="4331494"/>
            <a:ext cx="1764507" cy="732631"/>
          </a:xfrm>
          <a:prstGeom prst="rect">
            <a:avLst/>
          </a:prstGeom>
        </p:spPr>
        <p:txBody>
          <a:bodyPr/>
          <a:lstStyle/>
          <a:p>
            <a:endParaRPr lang="id-ID"/>
          </a:p>
        </p:txBody>
      </p:sp>
      <p:sp>
        <p:nvSpPr>
          <p:cNvPr id="21" name="Picture Placeholder 2"/>
          <p:cNvSpPr>
            <a:spLocks noGrp="1"/>
          </p:cNvSpPr>
          <p:nvPr>
            <p:ph type="pic" sz="quarter" idx="15"/>
          </p:nvPr>
        </p:nvSpPr>
        <p:spPr>
          <a:xfrm>
            <a:off x="5204261" y="5321938"/>
            <a:ext cx="1764507" cy="732631"/>
          </a:xfrm>
          <a:prstGeom prst="rect">
            <a:avLst/>
          </a:prstGeom>
        </p:spPr>
        <p:txBody>
          <a:bodyPr/>
          <a:lstStyle/>
          <a:p>
            <a:endParaRPr lang="id-ID"/>
          </a:p>
        </p:txBody>
      </p:sp>
      <p:sp>
        <p:nvSpPr>
          <p:cNvPr id="22" name="Picture Placeholder 2"/>
          <p:cNvSpPr>
            <a:spLocks noGrp="1"/>
          </p:cNvSpPr>
          <p:nvPr>
            <p:ph type="pic" sz="quarter" idx="16"/>
          </p:nvPr>
        </p:nvSpPr>
        <p:spPr>
          <a:xfrm>
            <a:off x="7422705" y="4331494"/>
            <a:ext cx="1764507" cy="732631"/>
          </a:xfrm>
          <a:prstGeom prst="rect">
            <a:avLst/>
          </a:prstGeom>
        </p:spPr>
        <p:txBody>
          <a:bodyPr/>
          <a:lstStyle/>
          <a:p>
            <a:endParaRPr lang="id-ID"/>
          </a:p>
        </p:txBody>
      </p:sp>
      <p:sp>
        <p:nvSpPr>
          <p:cNvPr id="23" name="Picture Placeholder 2"/>
          <p:cNvSpPr>
            <a:spLocks noGrp="1"/>
          </p:cNvSpPr>
          <p:nvPr>
            <p:ph type="pic" sz="quarter" idx="17"/>
          </p:nvPr>
        </p:nvSpPr>
        <p:spPr>
          <a:xfrm>
            <a:off x="7422705" y="5321938"/>
            <a:ext cx="1764507" cy="732631"/>
          </a:xfrm>
          <a:prstGeom prst="rect">
            <a:avLst/>
          </a:prstGeom>
        </p:spPr>
        <p:txBody>
          <a:bodyPr/>
          <a:lstStyle/>
          <a:p>
            <a:endParaRPr lang="id-ID"/>
          </a:p>
        </p:txBody>
      </p:sp>
      <p:sp>
        <p:nvSpPr>
          <p:cNvPr id="24" name="Picture Placeholder 2"/>
          <p:cNvSpPr>
            <a:spLocks noGrp="1"/>
          </p:cNvSpPr>
          <p:nvPr>
            <p:ph type="pic" sz="quarter" idx="18"/>
          </p:nvPr>
        </p:nvSpPr>
        <p:spPr>
          <a:xfrm>
            <a:off x="9634953" y="4331494"/>
            <a:ext cx="1764507" cy="732631"/>
          </a:xfrm>
          <a:prstGeom prst="rect">
            <a:avLst/>
          </a:prstGeom>
        </p:spPr>
        <p:txBody>
          <a:bodyPr/>
          <a:lstStyle/>
          <a:p>
            <a:endParaRPr lang="id-ID"/>
          </a:p>
        </p:txBody>
      </p:sp>
      <p:sp>
        <p:nvSpPr>
          <p:cNvPr id="25" name="Picture Placeholder 2"/>
          <p:cNvSpPr>
            <a:spLocks noGrp="1"/>
          </p:cNvSpPr>
          <p:nvPr>
            <p:ph type="pic" sz="quarter" idx="19"/>
          </p:nvPr>
        </p:nvSpPr>
        <p:spPr>
          <a:xfrm>
            <a:off x="9634953" y="5321938"/>
            <a:ext cx="1764507" cy="732631"/>
          </a:xfrm>
          <a:prstGeom prst="rect">
            <a:avLst/>
          </a:prstGeom>
        </p:spPr>
        <p:txBody>
          <a:bodyPr/>
          <a:lstStyle/>
          <a:p>
            <a:endParaRPr lang="id-ID"/>
          </a:p>
        </p:txBody>
      </p:sp>
      <p:sp>
        <p:nvSpPr>
          <p:cNvPr id="13" name="Shape 13"/>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667388536"/>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1_main master">
    <p:spTree>
      <p:nvGrpSpPr>
        <p:cNvPr id="1" name=""/>
        <p:cNvGrpSpPr/>
        <p:nvPr/>
      </p:nvGrpSpPr>
      <p:grpSpPr>
        <a:xfrm>
          <a:off x="0" y="0"/>
          <a:ext cx="0" cy="0"/>
          <a:chOff x="0" y="0"/>
          <a:chExt cx="0" cy="0"/>
        </a:xfrm>
      </p:grpSpPr>
      <p:sp>
        <p:nvSpPr>
          <p:cNvPr id="20" name="Picture Placeholder 2"/>
          <p:cNvSpPr>
            <a:spLocks noGrp="1"/>
          </p:cNvSpPr>
          <p:nvPr>
            <p:ph type="pic" sz="quarter" idx="14"/>
          </p:nvPr>
        </p:nvSpPr>
        <p:spPr>
          <a:xfrm>
            <a:off x="3139243" y="1956927"/>
            <a:ext cx="1935744" cy="732631"/>
          </a:xfrm>
          <a:prstGeom prst="rect">
            <a:avLst/>
          </a:prstGeom>
        </p:spPr>
        <p:txBody>
          <a:bodyPr/>
          <a:lstStyle/>
          <a:p>
            <a:endParaRPr lang="id-ID"/>
          </a:p>
        </p:txBody>
      </p:sp>
      <p:sp>
        <p:nvSpPr>
          <p:cNvPr id="33" name="Picture Placeholder 2"/>
          <p:cNvSpPr>
            <a:spLocks noGrp="1"/>
          </p:cNvSpPr>
          <p:nvPr>
            <p:ph type="pic" sz="quarter" idx="16"/>
          </p:nvPr>
        </p:nvSpPr>
        <p:spPr>
          <a:xfrm>
            <a:off x="812492" y="1956927"/>
            <a:ext cx="1935744" cy="732631"/>
          </a:xfrm>
          <a:prstGeom prst="rect">
            <a:avLst/>
          </a:prstGeom>
        </p:spPr>
        <p:txBody>
          <a:bodyPr/>
          <a:lstStyle/>
          <a:p>
            <a:endParaRPr lang="id-ID"/>
          </a:p>
        </p:txBody>
      </p:sp>
      <p:sp>
        <p:nvSpPr>
          <p:cNvPr id="34" name="Picture Placeholder 2"/>
          <p:cNvSpPr>
            <a:spLocks noGrp="1"/>
          </p:cNvSpPr>
          <p:nvPr>
            <p:ph type="pic" sz="quarter" idx="17"/>
          </p:nvPr>
        </p:nvSpPr>
        <p:spPr>
          <a:xfrm>
            <a:off x="3139243" y="2784639"/>
            <a:ext cx="1935744" cy="732631"/>
          </a:xfrm>
          <a:prstGeom prst="rect">
            <a:avLst/>
          </a:prstGeom>
        </p:spPr>
        <p:txBody>
          <a:bodyPr/>
          <a:lstStyle/>
          <a:p>
            <a:endParaRPr lang="id-ID"/>
          </a:p>
        </p:txBody>
      </p:sp>
      <p:sp>
        <p:nvSpPr>
          <p:cNvPr id="35" name="Picture Placeholder 2"/>
          <p:cNvSpPr>
            <a:spLocks noGrp="1"/>
          </p:cNvSpPr>
          <p:nvPr>
            <p:ph type="pic" sz="quarter" idx="18"/>
          </p:nvPr>
        </p:nvSpPr>
        <p:spPr>
          <a:xfrm>
            <a:off x="812492" y="2784639"/>
            <a:ext cx="1935744" cy="732631"/>
          </a:xfrm>
          <a:prstGeom prst="rect">
            <a:avLst/>
          </a:prstGeom>
        </p:spPr>
        <p:txBody>
          <a:bodyPr/>
          <a:lstStyle/>
          <a:p>
            <a:endParaRPr lang="id-ID"/>
          </a:p>
        </p:txBody>
      </p:sp>
      <p:sp>
        <p:nvSpPr>
          <p:cNvPr id="36" name="Picture Placeholder 2"/>
          <p:cNvSpPr>
            <a:spLocks noGrp="1"/>
          </p:cNvSpPr>
          <p:nvPr>
            <p:ph type="pic" sz="quarter" idx="19"/>
          </p:nvPr>
        </p:nvSpPr>
        <p:spPr>
          <a:xfrm>
            <a:off x="3139243" y="3605440"/>
            <a:ext cx="1935744" cy="732631"/>
          </a:xfrm>
          <a:prstGeom prst="rect">
            <a:avLst/>
          </a:prstGeom>
        </p:spPr>
        <p:txBody>
          <a:bodyPr/>
          <a:lstStyle/>
          <a:p>
            <a:endParaRPr lang="id-ID"/>
          </a:p>
        </p:txBody>
      </p:sp>
      <p:sp>
        <p:nvSpPr>
          <p:cNvPr id="37" name="Picture Placeholder 2"/>
          <p:cNvSpPr>
            <a:spLocks noGrp="1"/>
          </p:cNvSpPr>
          <p:nvPr>
            <p:ph type="pic" sz="quarter" idx="20"/>
          </p:nvPr>
        </p:nvSpPr>
        <p:spPr>
          <a:xfrm>
            <a:off x="812492" y="3605440"/>
            <a:ext cx="1935744" cy="732631"/>
          </a:xfrm>
          <a:prstGeom prst="rect">
            <a:avLst/>
          </a:prstGeom>
        </p:spPr>
        <p:txBody>
          <a:bodyPr/>
          <a:lstStyle/>
          <a:p>
            <a:endParaRPr lang="id-ID"/>
          </a:p>
        </p:txBody>
      </p:sp>
      <p:sp>
        <p:nvSpPr>
          <p:cNvPr id="38" name="Picture Placeholder 2"/>
          <p:cNvSpPr>
            <a:spLocks noGrp="1"/>
          </p:cNvSpPr>
          <p:nvPr>
            <p:ph type="pic" sz="quarter" idx="21"/>
          </p:nvPr>
        </p:nvSpPr>
        <p:spPr>
          <a:xfrm>
            <a:off x="3139243" y="4426575"/>
            <a:ext cx="1935744" cy="732631"/>
          </a:xfrm>
          <a:prstGeom prst="rect">
            <a:avLst/>
          </a:prstGeom>
        </p:spPr>
        <p:txBody>
          <a:bodyPr/>
          <a:lstStyle/>
          <a:p>
            <a:endParaRPr lang="id-ID"/>
          </a:p>
        </p:txBody>
      </p:sp>
      <p:sp>
        <p:nvSpPr>
          <p:cNvPr id="39" name="Picture Placeholder 2"/>
          <p:cNvSpPr>
            <a:spLocks noGrp="1"/>
          </p:cNvSpPr>
          <p:nvPr>
            <p:ph type="pic" sz="quarter" idx="22"/>
          </p:nvPr>
        </p:nvSpPr>
        <p:spPr>
          <a:xfrm>
            <a:off x="812492" y="4426575"/>
            <a:ext cx="1935744" cy="732631"/>
          </a:xfrm>
          <a:prstGeom prst="rect">
            <a:avLst/>
          </a:prstGeom>
        </p:spPr>
        <p:txBody>
          <a:bodyPr/>
          <a:lstStyle/>
          <a:p>
            <a:endParaRPr lang="id-ID"/>
          </a:p>
        </p:txBody>
      </p:sp>
      <p:sp>
        <p:nvSpPr>
          <p:cNvPr id="40" name="Picture Placeholder 2"/>
          <p:cNvSpPr>
            <a:spLocks noGrp="1"/>
          </p:cNvSpPr>
          <p:nvPr>
            <p:ph type="pic" sz="quarter" idx="23"/>
          </p:nvPr>
        </p:nvSpPr>
        <p:spPr>
          <a:xfrm>
            <a:off x="3139243" y="5247709"/>
            <a:ext cx="1935744" cy="732631"/>
          </a:xfrm>
          <a:prstGeom prst="rect">
            <a:avLst/>
          </a:prstGeom>
        </p:spPr>
        <p:txBody>
          <a:bodyPr/>
          <a:lstStyle/>
          <a:p>
            <a:endParaRPr lang="id-ID"/>
          </a:p>
        </p:txBody>
      </p:sp>
      <p:sp>
        <p:nvSpPr>
          <p:cNvPr id="41" name="Picture Placeholder 2"/>
          <p:cNvSpPr>
            <a:spLocks noGrp="1"/>
          </p:cNvSpPr>
          <p:nvPr>
            <p:ph type="pic" sz="quarter" idx="24"/>
          </p:nvPr>
        </p:nvSpPr>
        <p:spPr>
          <a:xfrm>
            <a:off x="812492" y="5247709"/>
            <a:ext cx="1935744" cy="732631"/>
          </a:xfrm>
          <a:prstGeom prst="rect">
            <a:avLst/>
          </a:prstGeom>
        </p:spPr>
        <p:txBody>
          <a:bodyPr/>
          <a:lstStyle/>
          <a:p>
            <a:endParaRPr lang="id-ID"/>
          </a:p>
        </p:txBody>
      </p:sp>
      <p:sp>
        <p:nvSpPr>
          <p:cNvPr id="13" name="Shape 13"/>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384774633"/>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2_main maste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574006" y="2266157"/>
            <a:ext cx="3308350" cy="3308350"/>
          </a:xfrm>
          <a:prstGeom prst="ellipse">
            <a:avLst/>
          </a:prstGeom>
          <a:ln w="88900">
            <a:solidFill>
              <a:schemeClr val="accent6"/>
            </a:solidFill>
          </a:ln>
        </p:spPr>
        <p:txBody>
          <a:bodyPr/>
          <a:lstStyle/>
          <a:p>
            <a:endParaRPr lang="id-ID"/>
          </a:p>
        </p:txBody>
      </p:sp>
      <p:sp>
        <p:nvSpPr>
          <p:cNvPr id="13" name="Shape 13"/>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3100825972"/>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3_main master">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343400" y="1504157"/>
            <a:ext cx="2305050" cy="4679950"/>
          </a:xfrm>
          <a:prstGeom prst="rect">
            <a:avLst/>
          </a:prstGeom>
        </p:spPr>
        <p:txBody>
          <a:bodyPr/>
          <a:lstStyle/>
          <a:p>
            <a:endParaRPr lang="id-ID"/>
          </a:p>
        </p:txBody>
      </p:sp>
      <p:sp>
        <p:nvSpPr>
          <p:cNvPr id="9" name="Picture Placeholder 6"/>
          <p:cNvSpPr>
            <a:spLocks noGrp="1"/>
          </p:cNvSpPr>
          <p:nvPr>
            <p:ph type="pic" sz="quarter" idx="11"/>
          </p:nvPr>
        </p:nvSpPr>
        <p:spPr>
          <a:xfrm>
            <a:off x="6730982" y="1504157"/>
            <a:ext cx="2305050" cy="4679950"/>
          </a:xfrm>
          <a:prstGeom prst="rect">
            <a:avLst/>
          </a:prstGeom>
        </p:spPr>
        <p:txBody>
          <a:bodyPr/>
          <a:lstStyle/>
          <a:p>
            <a:endParaRPr lang="id-ID"/>
          </a:p>
        </p:txBody>
      </p:sp>
      <p:sp>
        <p:nvSpPr>
          <p:cNvPr id="10" name="Picture Placeholder 6"/>
          <p:cNvSpPr>
            <a:spLocks noGrp="1"/>
          </p:cNvSpPr>
          <p:nvPr>
            <p:ph type="pic" sz="quarter" idx="12"/>
          </p:nvPr>
        </p:nvSpPr>
        <p:spPr>
          <a:xfrm>
            <a:off x="9116318" y="1504157"/>
            <a:ext cx="2305050" cy="4679950"/>
          </a:xfrm>
          <a:prstGeom prst="rect">
            <a:avLst/>
          </a:prstGeom>
        </p:spPr>
        <p:txBody>
          <a:bodyPr/>
          <a:lstStyle/>
          <a:p>
            <a:endParaRPr lang="id-ID"/>
          </a:p>
        </p:txBody>
      </p:sp>
      <p:sp>
        <p:nvSpPr>
          <p:cNvPr id="13" name="Shape 13"/>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3028983467"/>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4_main maste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809332" y="1799432"/>
            <a:ext cx="2556669" cy="2654300"/>
          </a:xfrm>
          <a:prstGeom prst="rect">
            <a:avLst/>
          </a:prstGeom>
        </p:spPr>
        <p:txBody>
          <a:bodyPr/>
          <a:lstStyle/>
          <a:p>
            <a:endParaRPr lang="id-ID"/>
          </a:p>
        </p:txBody>
      </p:sp>
      <p:sp>
        <p:nvSpPr>
          <p:cNvPr id="16" name="Picture Placeholder 2"/>
          <p:cNvSpPr>
            <a:spLocks noGrp="1"/>
          </p:cNvSpPr>
          <p:nvPr>
            <p:ph type="pic" sz="quarter" idx="11"/>
          </p:nvPr>
        </p:nvSpPr>
        <p:spPr>
          <a:xfrm>
            <a:off x="7425729" y="1799432"/>
            <a:ext cx="1373835" cy="2654300"/>
          </a:xfrm>
          <a:prstGeom prst="rect">
            <a:avLst/>
          </a:prstGeom>
        </p:spPr>
        <p:txBody>
          <a:bodyPr/>
          <a:lstStyle/>
          <a:p>
            <a:endParaRPr lang="id-ID"/>
          </a:p>
        </p:txBody>
      </p:sp>
      <p:sp>
        <p:nvSpPr>
          <p:cNvPr id="17" name="Picture Placeholder 2"/>
          <p:cNvSpPr>
            <a:spLocks noGrp="1"/>
          </p:cNvSpPr>
          <p:nvPr>
            <p:ph type="pic" sz="quarter" idx="12"/>
          </p:nvPr>
        </p:nvSpPr>
        <p:spPr>
          <a:xfrm>
            <a:off x="8859292" y="1799432"/>
            <a:ext cx="2557066" cy="1327197"/>
          </a:xfrm>
          <a:prstGeom prst="rect">
            <a:avLst/>
          </a:prstGeom>
        </p:spPr>
        <p:txBody>
          <a:bodyPr/>
          <a:lstStyle/>
          <a:p>
            <a:endParaRPr lang="id-ID"/>
          </a:p>
        </p:txBody>
      </p:sp>
      <p:sp>
        <p:nvSpPr>
          <p:cNvPr id="18" name="Picture Placeholder 2"/>
          <p:cNvSpPr>
            <a:spLocks noGrp="1"/>
          </p:cNvSpPr>
          <p:nvPr>
            <p:ph type="pic" sz="quarter" idx="13"/>
          </p:nvPr>
        </p:nvSpPr>
        <p:spPr>
          <a:xfrm>
            <a:off x="6255793" y="4513320"/>
            <a:ext cx="5160565" cy="1373512"/>
          </a:xfrm>
          <a:prstGeom prst="rect">
            <a:avLst/>
          </a:prstGeom>
        </p:spPr>
        <p:txBody>
          <a:bodyPr/>
          <a:lstStyle/>
          <a:p>
            <a:endParaRPr lang="id-ID"/>
          </a:p>
        </p:txBody>
      </p:sp>
      <p:sp>
        <p:nvSpPr>
          <p:cNvPr id="19" name="Picture Placeholder 2"/>
          <p:cNvSpPr>
            <a:spLocks noGrp="1"/>
          </p:cNvSpPr>
          <p:nvPr>
            <p:ph type="pic" sz="quarter" idx="14"/>
          </p:nvPr>
        </p:nvSpPr>
        <p:spPr>
          <a:xfrm>
            <a:off x="8859292" y="3193544"/>
            <a:ext cx="1236267" cy="1252862"/>
          </a:xfrm>
          <a:prstGeom prst="rect">
            <a:avLst/>
          </a:prstGeom>
        </p:spPr>
        <p:txBody>
          <a:bodyPr/>
          <a:lstStyle/>
          <a:p>
            <a:endParaRPr lang="id-ID"/>
          </a:p>
        </p:txBody>
      </p:sp>
      <p:sp>
        <p:nvSpPr>
          <p:cNvPr id="20" name="Picture Placeholder 2"/>
          <p:cNvSpPr>
            <a:spLocks noGrp="1"/>
          </p:cNvSpPr>
          <p:nvPr>
            <p:ph type="pic" sz="quarter" idx="15"/>
          </p:nvPr>
        </p:nvSpPr>
        <p:spPr>
          <a:xfrm>
            <a:off x="10180093" y="3193544"/>
            <a:ext cx="1236267" cy="1252862"/>
          </a:xfrm>
          <a:prstGeom prst="rect">
            <a:avLst/>
          </a:prstGeom>
        </p:spPr>
        <p:txBody>
          <a:bodyPr/>
          <a:lstStyle/>
          <a:p>
            <a:endParaRPr lang="id-ID"/>
          </a:p>
        </p:txBody>
      </p:sp>
      <p:sp>
        <p:nvSpPr>
          <p:cNvPr id="13" name="Shape 13"/>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1871596272"/>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5_main master">
    <p:spTree>
      <p:nvGrpSpPr>
        <p:cNvPr id="1" name=""/>
        <p:cNvGrpSpPr/>
        <p:nvPr/>
      </p:nvGrpSpPr>
      <p:grpSpPr>
        <a:xfrm>
          <a:off x="0" y="0"/>
          <a:ext cx="0" cy="0"/>
          <a:chOff x="0" y="0"/>
          <a:chExt cx="0" cy="0"/>
        </a:xfrm>
      </p:grpSpPr>
      <p:sp>
        <p:nvSpPr>
          <p:cNvPr id="13" name="Shape 13"/>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6" name="Picture Placeholder 5"/>
          <p:cNvSpPr>
            <a:spLocks noGrp="1"/>
          </p:cNvSpPr>
          <p:nvPr>
            <p:ph type="pic" sz="quarter" idx="10"/>
          </p:nvPr>
        </p:nvSpPr>
        <p:spPr>
          <a:xfrm>
            <a:off x="771525" y="1685925"/>
            <a:ext cx="2014538" cy="2014538"/>
          </a:xfrm>
          <a:prstGeom prst="rect">
            <a:avLst/>
          </a:prstGeom>
        </p:spPr>
        <p:txBody>
          <a:bodyPr/>
          <a:lstStyle/>
          <a:p>
            <a:endParaRPr lang="id-ID"/>
          </a:p>
        </p:txBody>
      </p:sp>
      <p:sp>
        <p:nvSpPr>
          <p:cNvPr id="21" name="Picture Placeholder 5"/>
          <p:cNvSpPr>
            <a:spLocks noGrp="1"/>
          </p:cNvSpPr>
          <p:nvPr>
            <p:ph type="pic" sz="quarter" idx="11"/>
          </p:nvPr>
        </p:nvSpPr>
        <p:spPr>
          <a:xfrm>
            <a:off x="771525" y="4057650"/>
            <a:ext cx="2014538" cy="2014538"/>
          </a:xfrm>
          <a:prstGeom prst="rect">
            <a:avLst/>
          </a:prstGeom>
        </p:spPr>
        <p:txBody>
          <a:bodyPr/>
          <a:lstStyle/>
          <a:p>
            <a:endParaRPr lang="id-ID"/>
          </a:p>
        </p:txBody>
      </p:sp>
      <p:sp>
        <p:nvSpPr>
          <p:cNvPr id="22" name="Picture Placeholder 5"/>
          <p:cNvSpPr>
            <a:spLocks noGrp="1"/>
          </p:cNvSpPr>
          <p:nvPr>
            <p:ph type="pic" sz="quarter" idx="12"/>
          </p:nvPr>
        </p:nvSpPr>
        <p:spPr>
          <a:xfrm>
            <a:off x="6379150" y="1685925"/>
            <a:ext cx="2014538" cy="2014538"/>
          </a:xfrm>
          <a:prstGeom prst="rect">
            <a:avLst/>
          </a:prstGeom>
        </p:spPr>
        <p:txBody>
          <a:bodyPr/>
          <a:lstStyle/>
          <a:p>
            <a:endParaRPr lang="id-ID"/>
          </a:p>
        </p:txBody>
      </p:sp>
      <p:sp>
        <p:nvSpPr>
          <p:cNvPr id="23" name="Picture Placeholder 5"/>
          <p:cNvSpPr>
            <a:spLocks noGrp="1"/>
          </p:cNvSpPr>
          <p:nvPr>
            <p:ph type="pic" sz="quarter" idx="13"/>
          </p:nvPr>
        </p:nvSpPr>
        <p:spPr>
          <a:xfrm>
            <a:off x="6379150" y="4057650"/>
            <a:ext cx="2014538" cy="2014538"/>
          </a:xfrm>
          <a:prstGeom prst="rect">
            <a:avLst/>
          </a:prstGeom>
        </p:spPr>
        <p:txBody>
          <a:bodyPr/>
          <a:lstStyle/>
          <a:p>
            <a:endParaRPr lang="id-ID"/>
          </a:p>
        </p:txBody>
      </p:sp>
    </p:spTree>
    <p:extLst>
      <p:ext uri="{BB962C8B-B14F-4D97-AF65-F5344CB8AC3E}">
        <p14:creationId xmlns:p14="http://schemas.microsoft.com/office/powerpoint/2010/main" val="386369240"/>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only footer">
    <p:bg>
      <p:bgPr>
        <a:solidFill>
          <a:srgbClr val="FFFFFF"/>
        </a:solidFill>
        <a:effectLst/>
      </p:bgPr>
    </p:bg>
    <p:spTree>
      <p:nvGrpSpPr>
        <p:cNvPr id="1" name=""/>
        <p:cNvGrpSpPr/>
        <p:nvPr/>
      </p:nvGrpSpPr>
      <p:grpSpPr>
        <a:xfrm>
          <a:off x="0" y="0"/>
          <a:ext cx="0" cy="0"/>
          <a:chOff x="0" y="0"/>
          <a:chExt cx="0" cy="0"/>
        </a:xfrm>
      </p:grpSpPr>
      <p:sp>
        <p:nvSpPr>
          <p:cNvPr id="18" name="Shape 18"/>
          <p:cNvSpPr/>
          <p:nvPr/>
        </p:nvSpPr>
        <p:spPr>
          <a:xfrm>
            <a:off x="-1" y="6572217"/>
            <a:ext cx="12192001" cy="285784"/>
          </a:xfrm>
          <a:prstGeom prst="rect">
            <a:avLst/>
          </a:prstGeom>
          <a:solidFill>
            <a:srgbClr val="4D4E4C"/>
          </a:solidFill>
          <a:ln w="12700">
            <a:miter lim="400000"/>
          </a:ln>
        </p:spPr>
        <p:txBody>
          <a:bodyPr lIns="25400" tIns="25400" rIns="25400" bIns="25400" anchor="ctr"/>
          <a:lstStyle/>
          <a:p>
            <a:pPr lvl="0" defTabSz="292100"/>
            <a:endParaRPr sz="1500"/>
          </a:p>
        </p:txBody>
      </p:sp>
      <p:sp>
        <p:nvSpPr>
          <p:cNvPr id="20" name="Shape 20"/>
          <p:cNvSpPr/>
          <p:nvPr/>
        </p:nvSpPr>
        <p:spPr>
          <a:xfrm>
            <a:off x="11421170" y="6572217"/>
            <a:ext cx="770831" cy="285784"/>
          </a:xfrm>
          <a:prstGeom prst="rect">
            <a:avLst/>
          </a:prstGeom>
          <a:solidFill>
            <a:schemeClr val="accent1"/>
          </a:solidFill>
          <a:ln w="12700">
            <a:miter lim="400000"/>
          </a:ln>
        </p:spPr>
        <p:txBody>
          <a:bodyPr lIns="25400" tIns="25400" rIns="25400" bIns="25400" anchor="ctr"/>
          <a:lstStyle/>
          <a:p>
            <a:pPr lvl="0" defTabSz="292100">
              <a:defRPr sz="3200">
                <a:solidFill>
                  <a:srgbClr val="53585F"/>
                </a:solidFill>
              </a:defRPr>
            </a:pPr>
            <a:endParaRPr sz="1600"/>
          </a:p>
        </p:txBody>
      </p:sp>
      <p:sp>
        <p:nvSpPr>
          <p:cNvPr id="21" name="Shape 21"/>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only footer">
    <p:bg>
      <p:bgPr>
        <a:solidFill>
          <a:srgbClr val="FFFFFF"/>
        </a:solidFill>
        <a:effectLst/>
      </p:bgPr>
    </p:bg>
    <p:spTree>
      <p:nvGrpSpPr>
        <p:cNvPr id="1" name=""/>
        <p:cNvGrpSpPr/>
        <p:nvPr/>
      </p:nvGrpSpPr>
      <p:grpSpPr>
        <a:xfrm>
          <a:off x="0" y="0"/>
          <a:ext cx="0" cy="0"/>
          <a:chOff x="0" y="0"/>
          <a:chExt cx="0" cy="0"/>
        </a:xfrm>
      </p:grpSpPr>
      <p:sp>
        <p:nvSpPr>
          <p:cNvPr id="16" name="Picture Placeholder 2"/>
          <p:cNvSpPr>
            <a:spLocks noGrp="1"/>
          </p:cNvSpPr>
          <p:nvPr>
            <p:ph type="pic" sz="quarter" idx="11"/>
          </p:nvPr>
        </p:nvSpPr>
        <p:spPr>
          <a:xfrm>
            <a:off x="5141729" y="2223933"/>
            <a:ext cx="1908541" cy="1908539"/>
          </a:xfrm>
          <a:prstGeom prst="ellipse">
            <a:avLst/>
          </a:prstGeom>
          <a:ln w="88900">
            <a:solidFill>
              <a:srgbClr val="FFFFFF"/>
            </a:solidFill>
          </a:ln>
        </p:spPr>
        <p:txBody>
          <a:bodyPr/>
          <a:lstStyle/>
          <a:p>
            <a:endParaRPr lang="id-ID"/>
          </a:p>
        </p:txBody>
      </p:sp>
      <p:sp>
        <p:nvSpPr>
          <p:cNvPr id="17" name="Picture Placeholder 2"/>
          <p:cNvSpPr>
            <a:spLocks noGrp="1"/>
          </p:cNvSpPr>
          <p:nvPr>
            <p:ph type="pic" sz="quarter" idx="12"/>
          </p:nvPr>
        </p:nvSpPr>
        <p:spPr>
          <a:xfrm>
            <a:off x="8166289" y="2223933"/>
            <a:ext cx="1908541" cy="1908539"/>
          </a:xfrm>
          <a:prstGeom prst="ellipse">
            <a:avLst/>
          </a:prstGeom>
          <a:ln w="88900">
            <a:solidFill>
              <a:srgbClr val="FFFFFF"/>
            </a:solidFill>
          </a:ln>
        </p:spPr>
        <p:txBody>
          <a:bodyPr/>
          <a:lstStyle/>
          <a:p>
            <a:endParaRPr lang="id-ID"/>
          </a:p>
        </p:txBody>
      </p:sp>
      <p:sp>
        <p:nvSpPr>
          <p:cNvPr id="15" name="Picture Placeholder 2"/>
          <p:cNvSpPr>
            <a:spLocks noGrp="1"/>
          </p:cNvSpPr>
          <p:nvPr>
            <p:ph type="pic" sz="quarter" idx="10"/>
          </p:nvPr>
        </p:nvSpPr>
        <p:spPr>
          <a:xfrm>
            <a:off x="2095901" y="2223933"/>
            <a:ext cx="1908541" cy="1908539"/>
          </a:xfrm>
          <a:prstGeom prst="ellipse">
            <a:avLst/>
          </a:prstGeom>
          <a:ln w="88900">
            <a:solidFill>
              <a:srgbClr val="FFFFFF"/>
            </a:solidFill>
          </a:ln>
        </p:spPr>
        <p:txBody>
          <a:bodyPr/>
          <a:lstStyle/>
          <a:p>
            <a:endParaRPr lang="id-ID"/>
          </a:p>
        </p:txBody>
      </p:sp>
      <p:sp>
        <p:nvSpPr>
          <p:cNvPr id="18" name="Shape 18"/>
          <p:cNvSpPr/>
          <p:nvPr/>
        </p:nvSpPr>
        <p:spPr>
          <a:xfrm>
            <a:off x="-1" y="6572217"/>
            <a:ext cx="12192001" cy="285784"/>
          </a:xfrm>
          <a:prstGeom prst="rect">
            <a:avLst/>
          </a:prstGeom>
          <a:solidFill>
            <a:srgbClr val="4D4E4C"/>
          </a:solidFill>
          <a:ln w="12700">
            <a:miter lim="400000"/>
          </a:ln>
        </p:spPr>
        <p:txBody>
          <a:bodyPr lIns="25400" tIns="25400" rIns="25400" bIns="25400" anchor="ctr"/>
          <a:lstStyle/>
          <a:p>
            <a:pPr lvl="0" defTabSz="292100"/>
            <a:endParaRPr sz="1500"/>
          </a:p>
        </p:txBody>
      </p:sp>
      <p:sp>
        <p:nvSpPr>
          <p:cNvPr id="20" name="Shape 20"/>
          <p:cNvSpPr/>
          <p:nvPr/>
        </p:nvSpPr>
        <p:spPr>
          <a:xfrm>
            <a:off x="11421170" y="6572217"/>
            <a:ext cx="770831" cy="285784"/>
          </a:xfrm>
          <a:prstGeom prst="rect">
            <a:avLst/>
          </a:prstGeom>
          <a:solidFill>
            <a:schemeClr val="accent1"/>
          </a:solidFill>
          <a:ln w="12700">
            <a:miter lim="400000"/>
          </a:ln>
        </p:spPr>
        <p:txBody>
          <a:bodyPr lIns="25400" tIns="25400" rIns="25400" bIns="25400" anchor="ctr"/>
          <a:lstStyle/>
          <a:p>
            <a:pPr lvl="0" defTabSz="292100">
              <a:defRPr sz="3200">
                <a:solidFill>
                  <a:srgbClr val="53585F"/>
                </a:solidFill>
              </a:defRPr>
            </a:pPr>
            <a:endParaRPr sz="1600"/>
          </a:p>
        </p:txBody>
      </p:sp>
      <p:sp>
        <p:nvSpPr>
          <p:cNvPr id="21" name="Shape 21"/>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561415461"/>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2_only footer">
    <p:bg>
      <p:bgPr>
        <a:solidFill>
          <a:srgbClr val="FFFFFF"/>
        </a:solidFill>
        <a:effectLst/>
      </p:bgPr>
    </p:bg>
    <p:spTree>
      <p:nvGrpSpPr>
        <p:cNvPr id="1" name=""/>
        <p:cNvGrpSpPr/>
        <p:nvPr/>
      </p:nvGrpSpPr>
      <p:grpSpPr>
        <a:xfrm>
          <a:off x="0" y="0"/>
          <a:ext cx="0" cy="0"/>
          <a:chOff x="0" y="0"/>
          <a:chExt cx="0" cy="0"/>
        </a:xfrm>
      </p:grpSpPr>
      <p:sp>
        <p:nvSpPr>
          <p:cNvPr id="15" name="Picture Placeholder 2"/>
          <p:cNvSpPr>
            <a:spLocks noGrp="1"/>
          </p:cNvSpPr>
          <p:nvPr>
            <p:ph type="pic" sz="quarter" idx="10"/>
          </p:nvPr>
        </p:nvSpPr>
        <p:spPr>
          <a:xfrm>
            <a:off x="897482" y="2323162"/>
            <a:ext cx="1471406" cy="1471404"/>
          </a:xfrm>
          <a:prstGeom prst="ellipse">
            <a:avLst/>
          </a:prstGeom>
          <a:ln w="88900">
            <a:solidFill>
              <a:srgbClr val="FFFFFF"/>
            </a:solidFill>
          </a:ln>
        </p:spPr>
        <p:txBody>
          <a:bodyPr/>
          <a:lstStyle/>
          <a:p>
            <a:endParaRPr lang="id-ID"/>
          </a:p>
        </p:txBody>
      </p:sp>
      <p:sp>
        <p:nvSpPr>
          <p:cNvPr id="31" name="Picture Placeholder 2"/>
          <p:cNvSpPr>
            <a:spLocks noGrp="1"/>
          </p:cNvSpPr>
          <p:nvPr>
            <p:ph type="pic" sz="quarter" idx="13"/>
          </p:nvPr>
        </p:nvSpPr>
        <p:spPr>
          <a:xfrm>
            <a:off x="3136753" y="2323162"/>
            <a:ext cx="1471406" cy="1471404"/>
          </a:xfrm>
          <a:prstGeom prst="ellipse">
            <a:avLst/>
          </a:prstGeom>
          <a:ln w="88900">
            <a:solidFill>
              <a:srgbClr val="FFFFFF"/>
            </a:solidFill>
          </a:ln>
        </p:spPr>
        <p:txBody>
          <a:bodyPr/>
          <a:lstStyle/>
          <a:p>
            <a:endParaRPr lang="id-ID"/>
          </a:p>
        </p:txBody>
      </p:sp>
      <p:sp>
        <p:nvSpPr>
          <p:cNvPr id="32" name="Picture Placeholder 2"/>
          <p:cNvSpPr>
            <a:spLocks noGrp="1"/>
          </p:cNvSpPr>
          <p:nvPr>
            <p:ph type="pic" sz="quarter" idx="14"/>
          </p:nvPr>
        </p:nvSpPr>
        <p:spPr>
          <a:xfrm>
            <a:off x="5360298" y="2323162"/>
            <a:ext cx="1471406" cy="1471404"/>
          </a:xfrm>
          <a:prstGeom prst="ellipse">
            <a:avLst/>
          </a:prstGeom>
          <a:ln w="88900">
            <a:solidFill>
              <a:srgbClr val="FFFFFF"/>
            </a:solidFill>
          </a:ln>
        </p:spPr>
        <p:txBody>
          <a:bodyPr/>
          <a:lstStyle/>
          <a:p>
            <a:endParaRPr lang="id-ID"/>
          </a:p>
        </p:txBody>
      </p:sp>
      <p:sp>
        <p:nvSpPr>
          <p:cNvPr id="33" name="Picture Placeholder 2"/>
          <p:cNvSpPr>
            <a:spLocks noGrp="1"/>
          </p:cNvSpPr>
          <p:nvPr>
            <p:ph type="pic" sz="quarter" idx="15"/>
          </p:nvPr>
        </p:nvSpPr>
        <p:spPr>
          <a:xfrm>
            <a:off x="7591705" y="2323162"/>
            <a:ext cx="1471406" cy="1471404"/>
          </a:xfrm>
          <a:prstGeom prst="ellipse">
            <a:avLst/>
          </a:prstGeom>
          <a:ln w="88900">
            <a:solidFill>
              <a:srgbClr val="FFFFFF"/>
            </a:solidFill>
          </a:ln>
        </p:spPr>
        <p:txBody>
          <a:bodyPr/>
          <a:lstStyle/>
          <a:p>
            <a:endParaRPr lang="id-ID"/>
          </a:p>
        </p:txBody>
      </p:sp>
      <p:sp>
        <p:nvSpPr>
          <p:cNvPr id="34" name="Picture Placeholder 2"/>
          <p:cNvSpPr>
            <a:spLocks noGrp="1"/>
          </p:cNvSpPr>
          <p:nvPr>
            <p:ph type="pic" sz="quarter" idx="16"/>
          </p:nvPr>
        </p:nvSpPr>
        <p:spPr>
          <a:xfrm>
            <a:off x="9823113" y="2323162"/>
            <a:ext cx="1471406" cy="1471404"/>
          </a:xfrm>
          <a:prstGeom prst="ellipse">
            <a:avLst/>
          </a:prstGeom>
          <a:ln w="88900">
            <a:solidFill>
              <a:srgbClr val="FFFFFF"/>
            </a:solidFill>
          </a:ln>
        </p:spPr>
        <p:txBody>
          <a:bodyPr/>
          <a:lstStyle/>
          <a:p>
            <a:endParaRPr lang="id-ID"/>
          </a:p>
        </p:txBody>
      </p:sp>
      <p:sp>
        <p:nvSpPr>
          <p:cNvPr id="18" name="Shape 18"/>
          <p:cNvSpPr/>
          <p:nvPr/>
        </p:nvSpPr>
        <p:spPr>
          <a:xfrm>
            <a:off x="-1" y="6572217"/>
            <a:ext cx="12192001" cy="285784"/>
          </a:xfrm>
          <a:prstGeom prst="rect">
            <a:avLst/>
          </a:prstGeom>
          <a:solidFill>
            <a:srgbClr val="4D4E4C"/>
          </a:solidFill>
          <a:ln w="12700">
            <a:miter lim="400000"/>
          </a:ln>
        </p:spPr>
        <p:txBody>
          <a:bodyPr lIns="25400" tIns="25400" rIns="25400" bIns="25400" anchor="ctr"/>
          <a:lstStyle/>
          <a:p>
            <a:pPr lvl="0" defTabSz="292100"/>
            <a:endParaRPr sz="1500"/>
          </a:p>
        </p:txBody>
      </p:sp>
      <p:sp>
        <p:nvSpPr>
          <p:cNvPr id="20" name="Shape 20"/>
          <p:cNvSpPr/>
          <p:nvPr/>
        </p:nvSpPr>
        <p:spPr>
          <a:xfrm>
            <a:off x="11421170" y="6572217"/>
            <a:ext cx="770831" cy="285784"/>
          </a:xfrm>
          <a:prstGeom prst="rect">
            <a:avLst/>
          </a:prstGeom>
          <a:solidFill>
            <a:schemeClr val="accent1"/>
          </a:solidFill>
          <a:ln w="12700">
            <a:miter lim="400000"/>
          </a:ln>
        </p:spPr>
        <p:txBody>
          <a:bodyPr lIns="25400" tIns="25400" rIns="25400" bIns="25400" anchor="ctr"/>
          <a:lstStyle/>
          <a:p>
            <a:pPr lvl="0" defTabSz="292100">
              <a:defRPr sz="3200">
                <a:solidFill>
                  <a:srgbClr val="53585F"/>
                </a:solidFill>
              </a:defRPr>
            </a:pPr>
            <a:endParaRPr sz="1600"/>
          </a:p>
        </p:txBody>
      </p:sp>
      <p:sp>
        <p:nvSpPr>
          <p:cNvPr id="21" name="Shape 21"/>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3412215294"/>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3_only footer">
    <p:bg>
      <p:bgPr>
        <a:solidFill>
          <a:srgbClr val="FFFFFF"/>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5729288" y="1414462"/>
            <a:ext cx="5857875" cy="5443538"/>
          </a:xfrm>
          <a:prstGeom prst="rect">
            <a:avLst/>
          </a:prstGeom>
        </p:spPr>
        <p:txBody>
          <a:bodyPr/>
          <a:lstStyle/>
          <a:p>
            <a:endParaRPr lang="id-ID"/>
          </a:p>
        </p:txBody>
      </p:sp>
      <p:sp>
        <p:nvSpPr>
          <p:cNvPr id="18" name="Shape 18"/>
          <p:cNvSpPr/>
          <p:nvPr/>
        </p:nvSpPr>
        <p:spPr>
          <a:xfrm>
            <a:off x="-1" y="6572217"/>
            <a:ext cx="12192001" cy="285784"/>
          </a:xfrm>
          <a:prstGeom prst="rect">
            <a:avLst/>
          </a:prstGeom>
          <a:solidFill>
            <a:srgbClr val="4D4E4C"/>
          </a:solidFill>
          <a:ln w="12700">
            <a:miter lim="400000"/>
          </a:ln>
        </p:spPr>
        <p:txBody>
          <a:bodyPr lIns="25400" tIns="25400" rIns="25400" bIns="25400" anchor="ctr"/>
          <a:lstStyle/>
          <a:p>
            <a:pPr lvl="0" defTabSz="292100"/>
            <a:endParaRPr sz="1500"/>
          </a:p>
        </p:txBody>
      </p:sp>
      <p:sp>
        <p:nvSpPr>
          <p:cNvPr id="20" name="Shape 20"/>
          <p:cNvSpPr/>
          <p:nvPr/>
        </p:nvSpPr>
        <p:spPr>
          <a:xfrm>
            <a:off x="11421170" y="6572217"/>
            <a:ext cx="770831" cy="285784"/>
          </a:xfrm>
          <a:prstGeom prst="rect">
            <a:avLst/>
          </a:prstGeom>
          <a:solidFill>
            <a:schemeClr val="accent1"/>
          </a:solidFill>
          <a:ln w="12700">
            <a:miter lim="400000"/>
          </a:ln>
        </p:spPr>
        <p:txBody>
          <a:bodyPr lIns="25400" tIns="25400" rIns="25400" bIns="25400" anchor="ctr"/>
          <a:lstStyle/>
          <a:p>
            <a:pPr lvl="0" defTabSz="292100">
              <a:defRPr sz="3200">
                <a:solidFill>
                  <a:srgbClr val="53585F"/>
                </a:solidFill>
              </a:defRPr>
            </a:pPr>
            <a:endParaRPr sz="1600"/>
          </a:p>
        </p:txBody>
      </p:sp>
      <p:sp>
        <p:nvSpPr>
          <p:cNvPr id="21" name="Shape 21"/>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71531891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9_blank">
    <p:bg>
      <p:bgPr>
        <a:solidFill>
          <a:srgbClr val="FFFFFF"/>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1"/>
            <a:ext cx="12192000" cy="4454525"/>
          </a:xfrm>
          <a:prstGeom prst="rect">
            <a:avLst/>
          </a:prstGeom>
        </p:spPr>
        <p:txBody>
          <a:bodyPr/>
          <a:lstStyle/>
          <a:p>
            <a:r>
              <a:rPr lang="en-US"/>
              <a:t>Click icon to add picture</a:t>
            </a:r>
            <a:endParaRPr lang="id-ID"/>
          </a:p>
        </p:txBody>
      </p:sp>
    </p:spTree>
    <p:extLst>
      <p:ext uri="{BB962C8B-B14F-4D97-AF65-F5344CB8AC3E}">
        <p14:creationId xmlns:p14="http://schemas.microsoft.com/office/powerpoint/2010/main" val="3123924780"/>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4_only footer">
    <p:bg>
      <p:bgPr>
        <a:solidFill>
          <a:srgbClr val="FFFFFF"/>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448596" y="2325108"/>
            <a:ext cx="9294809" cy="4532892"/>
          </a:xfrm>
          <a:prstGeom prst="rect">
            <a:avLst/>
          </a:prstGeom>
        </p:spPr>
        <p:txBody>
          <a:bodyPr/>
          <a:lstStyle/>
          <a:p>
            <a:endParaRPr lang="id-ID"/>
          </a:p>
        </p:txBody>
      </p:sp>
      <p:sp>
        <p:nvSpPr>
          <p:cNvPr id="18" name="Shape 18"/>
          <p:cNvSpPr/>
          <p:nvPr/>
        </p:nvSpPr>
        <p:spPr>
          <a:xfrm>
            <a:off x="-1" y="6572217"/>
            <a:ext cx="12192001" cy="285784"/>
          </a:xfrm>
          <a:prstGeom prst="rect">
            <a:avLst/>
          </a:prstGeom>
          <a:solidFill>
            <a:srgbClr val="4D4E4C"/>
          </a:solidFill>
          <a:ln w="12700">
            <a:miter lim="400000"/>
          </a:ln>
        </p:spPr>
        <p:txBody>
          <a:bodyPr lIns="25400" tIns="25400" rIns="25400" bIns="25400" anchor="ctr"/>
          <a:lstStyle/>
          <a:p>
            <a:pPr lvl="0" defTabSz="292100"/>
            <a:endParaRPr sz="1500"/>
          </a:p>
        </p:txBody>
      </p:sp>
      <p:sp>
        <p:nvSpPr>
          <p:cNvPr id="20" name="Shape 20"/>
          <p:cNvSpPr/>
          <p:nvPr/>
        </p:nvSpPr>
        <p:spPr>
          <a:xfrm>
            <a:off x="11421170" y="6572217"/>
            <a:ext cx="770831" cy="285784"/>
          </a:xfrm>
          <a:prstGeom prst="rect">
            <a:avLst/>
          </a:prstGeom>
          <a:solidFill>
            <a:schemeClr val="accent1"/>
          </a:solidFill>
          <a:ln w="12700">
            <a:miter lim="400000"/>
          </a:ln>
        </p:spPr>
        <p:txBody>
          <a:bodyPr lIns="25400" tIns="25400" rIns="25400" bIns="25400" anchor="ctr"/>
          <a:lstStyle/>
          <a:p>
            <a:pPr lvl="0" defTabSz="292100">
              <a:defRPr sz="3200">
                <a:solidFill>
                  <a:srgbClr val="53585F"/>
                </a:solidFill>
              </a:defRPr>
            </a:pPr>
            <a:endParaRPr sz="1600"/>
          </a:p>
        </p:txBody>
      </p:sp>
      <p:sp>
        <p:nvSpPr>
          <p:cNvPr id="21" name="Shape 21"/>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2939376830"/>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5_only footer">
    <p:bg>
      <p:bgPr>
        <a:solidFill>
          <a:srgbClr val="FFFFFF"/>
        </a:solidFill>
        <a:effectLst/>
      </p:bgPr>
    </p:bg>
    <p:spTree>
      <p:nvGrpSpPr>
        <p:cNvPr id="1" name=""/>
        <p:cNvGrpSpPr/>
        <p:nvPr/>
      </p:nvGrpSpPr>
      <p:grpSpPr>
        <a:xfrm>
          <a:off x="0" y="0"/>
          <a:ext cx="0" cy="0"/>
          <a:chOff x="0" y="0"/>
          <a:chExt cx="0" cy="0"/>
        </a:xfrm>
      </p:grpSpPr>
      <p:sp>
        <p:nvSpPr>
          <p:cNvPr id="23" name="Picture Placeholder 2"/>
          <p:cNvSpPr>
            <a:spLocks noGrp="1"/>
          </p:cNvSpPr>
          <p:nvPr>
            <p:ph type="pic" sz="quarter" idx="10"/>
          </p:nvPr>
        </p:nvSpPr>
        <p:spPr>
          <a:xfrm>
            <a:off x="771872" y="2174776"/>
            <a:ext cx="1569900" cy="1570038"/>
          </a:xfrm>
          <a:prstGeom prst="ellipse">
            <a:avLst/>
          </a:prstGeom>
          <a:ln w="88900">
            <a:solidFill>
              <a:schemeClr val="accent6"/>
            </a:solidFill>
          </a:ln>
        </p:spPr>
        <p:txBody>
          <a:bodyPr/>
          <a:lstStyle/>
          <a:p>
            <a:endParaRPr lang="id-ID"/>
          </a:p>
        </p:txBody>
      </p:sp>
      <p:sp>
        <p:nvSpPr>
          <p:cNvPr id="24" name="Picture Placeholder 2"/>
          <p:cNvSpPr>
            <a:spLocks noGrp="1"/>
          </p:cNvSpPr>
          <p:nvPr>
            <p:ph type="pic" sz="quarter" idx="11"/>
          </p:nvPr>
        </p:nvSpPr>
        <p:spPr>
          <a:xfrm>
            <a:off x="2734052" y="2174776"/>
            <a:ext cx="1569900" cy="1570038"/>
          </a:xfrm>
          <a:prstGeom prst="ellipse">
            <a:avLst/>
          </a:prstGeom>
          <a:ln w="88900">
            <a:solidFill>
              <a:schemeClr val="accent6"/>
            </a:solidFill>
          </a:ln>
        </p:spPr>
        <p:txBody>
          <a:bodyPr/>
          <a:lstStyle/>
          <a:p>
            <a:endParaRPr lang="id-ID"/>
          </a:p>
        </p:txBody>
      </p:sp>
      <p:sp>
        <p:nvSpPr>
          <p:cNvPr id="25" name="Picture Placeholder 2"/>
          <p:cNvSpPr>
            <a:spLocks noGrp="1"/>
          </p:cNvSpPr>
          <p:nvPr>
            <p:ph type="pic" sz="quarter" idx="12"/>
          </p:nvPr>
        </p:nvSpPr>
        <p:spPr>
          <a:xfrm>
            <a:off x="1752973" y="3985039"/>
            <a:ext cx="1569900" cy="1570038"/>
          </a:xfrm>
          <a:prstGeom prst="ellipse">
            <a:avLst/>
          </a:prstGeom>
          <a:ln w="88900">
            <a:solidFill>
              <a:schemeClr val="accent6"/>
            </a:solidFill>
          </a:ln>
        </p:spPr>
        <p:txBody>
          <a:bodyPr/>
          <a:lstStyle/>
          <a:p>
            <a:endParaRPr lang="id-ID"/>
          </a:p>
        </p:txBody>
      </p:sp>
      <p:sp>
        <p:nvSpPr>
          <p:cNvPr id="26" name="Picture Placeholder 2"/>
          <p:cNvSpPr>
            <a:spLocks noGrp="1"/>
          </p:cNvSpPr>
          <p:nvPr>
            <p:ph type="pic" sz="quarter" idx="13"/>
          </p:nvPr>
        </p:nvSpPr>
        <p:spPr>
          <a:xfrm>
            <a:off x="3715153" y="3985039"/>
            <a:ext cx="1569900" cy="1570038"/>
          </a:xfrm>
          <a:prstGeom prst="ellipse">
            <a:avLst/>
          </a:prstGeom>
          <a:ln w="88900">
            <a:solidFill>
              <a:schemeClr val="accent6"/>
            </a:solidFill>
          </a:ln>
        </p:spPr>
        <p:txBody>
          <a:bodyPr/>
          <a:lstStyle/>
          <a:p>
            <a:endParaRPr lang="id-ID"/>
          </a:p>
        </p:txBody>
      </p:sp>
      <p:sp>
        <p:nvSpPr>
          <p:cNvPr id="18" name="Shape 18"/>
          <p:cNvSpPr/>
          <p:nvPr/>
        </p:nvSpPr>
        <p:spPr>
          <a:xfrm>
            <a:off x="-1" y="6572217"/>
            <a:ext cx="12192001" cy="285784"/>
          </a:xfrm>
          <a:prstGeom prst="rect">
            <a:avLst/>
          </a:prstGeom>
          <a:solidFill>
            <a:srgbClr val="4D4E4C"/>
          </a:solidFill>
          <a:ln w="12700">
            <a:miter lim="400000"/>
          </a:ln>
        </p:spPr>
        <p:txBody>
          <a:bodyPr lIns="25400" tIns="25400" rIns="25400" bIns="25400" anchor="ctr"/>
          <a:lstStyle/>
          <a:p>
            <a:pPr lvl="0" defTabSz="292100"/>
            <a:endParaRPr sz="1500"/>
          </a:p>
        </p:txBody>
      </p:sp>
      <p:sp>
        <p:nvSpPr>
          <p:cNvPr id="20" name="Shape 20"/>
          <p:cNvSpPr/>
          <p:nvPr/>
        </p:nvSpPr>
        <p:spPr>
          <a:xfrm>
            <a:off x="11421170" y="6572217"/>
            <a:ext cx="770831" cy="285784"/>
          </a:xfrm>
          <a:prstGeom prst="rect">
            <a:avLst/>
          </a:prstGeom>
          <a:solidFill>
            <a:schemeClr val="accent1"/>
          </a:solidFill>
          <a:ln w="12700">
            <a:miter lim="400000"/>
          </a:ln>
        </p:spPr>
        <p:txBody>
          <a:bodyPr lIns="25400" tIns="25400" rIns="25400" bIns="25400" anchor="ctr"/>
          <a:lstStyle/>
          <a:p>
            <a:pPr lvl="0" defTabSz="292100">
              <a:defRPr sz="3200">
                <a:solidFill>
                  <a:srgbClr val="53585F"/>
                </a:solidFill>
              </a:defRPr>
            </a:pPr>
            <a:endParaRPr sz="1600"/>
          </a:p>
        </p:txBody>
      </p:sp>
      <p:sp>
        <p:nvSpPr>
          <p:cNvPr id="21" name="Shape 21"/>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2189000316"/>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6_only footer">
    <p:bg>
      <p:bgPr>
        <a:solidFill>
          <a:srgbClr val="FFFFFF"/>
        </a:solidFill>
        <a:effectLst/>
      </p:bgPr>
    </p:bg>
    <p:spTree>
      <p:nvGrpSpPr>
        <p:cNvPr id="1" name=""/>
        <p:cNvGrpSpPr/>
        <p:nvPr/>
      </p:nvGrpSpPr>
      <p:grpSpPr>
        <a:xfrm>
          <a:off x="0" y="0"/>
          <a:ext cx="0" cy="0"/>
          <a:chOff x="0" y="0"/>
          <a:chExt cx="0" cy="0"/>
        </a:xfrm>
      </p:grpSpPr>
      <p:sp>
        <p:nvSpPr>
          <p:cNvPr id="24" name="Picture Placeholder 2"/>
          <p:cNvSpPr>
            <a:spLocks noGrp="1"/>
          </p:cNvSpPr>
          <p:nvPr>
            <p:ph type="pic" sz="quarter" idx="11"/>
          </p:nvPr>
        </p:nvSpPr>
        <p:spPr>
          <a:xfrm>
            <a:off x="2241646" y="2671763"/>
            <a:ext cx="1717524" cy="1717675"/>
          </a:xfrm>
          <a:prstGeom prst="ellipse">
            <a:avLst/>
          </a:prstGeom>
          <a:ln w="88900">
            <a:solidFill>
              <a:schemeClr val="accent1"/>
            </a:solidFill>
          </a:ln>
        </p:spPr>
        <p:txBody>
          <a:bodyPr/>
          <a:lstStyle/>
          <a:p>
            <a:endParaRPr lang="id-ID"/>
          </a:p>
        </p:txBody>
      </p:sp>
      <p:sp>
        <p:nvSpPr>
          <p:cNvPr id="27" name="Picture Placeholder 2"/>
          <p:cNvSpPr>
            <a:spLocks noGrp="1"/>
          </p:cNvSpPr>
          <p:nvPr>
            <p:ph type="pic" sz="quarter" idx="12"/>
          </p:nvPr>
        </p:nvSpPr>
        <p:spPr>
          <a:xfrm>
            <a:off x="5267292" y="2671763"/>
            <a:ext cx="1717524" cy="1717675"/>
          </a:xfrm>
          <a:prstGeom prst="ellipse">
            <a:avLst/>
          </a:prstGeom>
          <a:ln w="88900">
            <a:solidFill>
              <a:schemeClr val="accent1"/>
            </a:solidFill>
          </a:ln>
        </p:spPr>
        <p:txBody>
          <a:bodyPr/>
          <a:lstStyle/>
          <a:p>
            <a:endParaRPr lang="id-ID"/>
          </a:p>
        </p:txBody>
      </p:sp>
      <p:sp>
        <p:nvSpPr>
          <p:cNvPr id="28" name="Picture Placeholder 2"/>
          <p:cNvSpPr>
            <a:spLocks noGrp="1"/>
          </p:cNvSpPr>
          <p:nvPr>
            <p:ph type="pic" sz="quarter" idx="13"/>
          </p:nvPr>
        </p:nvSpPr>
        <p:spPr>
          <a:xfrm>
            <a:off x="8128949" y="2671763"/>
            <a:ext cx="1717524" cy="1717675"/>
          </a:xfrm>
          <a:prstGeom prst="ellipse">
            <a:avLst/>
          </a:prstGeom>
          <a:ln w="88900">
            <a:solidFill>
              <a:schemeClr val="accent1"/>
            </a:solidFill>
          </a:ln>
        </p:spPr>
        <p:txBody>
          <a:bodyPr/>
          <a:lstStyle/>
          <a:p>
            <a:endParaRPr lang="id-ID"/>
          </a:p>
        </p:txBody>
      </p:sp>
      <p:sp>
        <p:nvSpPr>
          <p:cNvPr id="18" name="Shape 18"/>
          <p:cNvSpPr/>
          <p:nvPr/>
        </p:nvSpPr>
        <p:spPr>
          <a:xfrm>
            <a:off x="-1" y="6572217"/>
            <a:ext cx="12192001" cy="285784"/>
          </a:xfrm>
          <a:prstGeom prst="rect">
            <a:avLst/>
          </a:prstGeom>
          <a:solidFill>
            <a:srgbClr val="4D4E4C"/>
          </a:solidFill>
          <a:ln w="12700">
            <a:miter lim="400000"/>
          </a:ln>
        </p:spPr>
        <p:txBody>
          <a:bodyPr lIns="25400" tIns="25400" rIns="25400" bIns="25400" anchor="ctr"/>
          <a:lstStyle/>
          <a:p>
            <a:pPr lvl="0" defTabSz="292100"/>
            <a:endParaRPr sz="1500"/>
          </a:p>
        </p:txBody>
      </p:sp>
      <p:sp>
        <p:nvSpPr>
          <p:cNvPr id="20" name="Shape 20"/>
          <p:cNvSpPr/>
          <p:nvPr/>
        </p:nvSpPr>
        <p:spPr>
          <a:xfrm>
            <a:off x="11421170" y="6572217"/>
            <a:ext cx="770831" cy="285784"/>
          </a:xfrm>
          <a:prstGeom prst="rect">
            <a:avLst/>
          </a:prstGeom>
          <a:solidFill>
            <a:schemeClr val="accent1"/>
          </a:solidFill>
          <a:ln w="12700">
            <a:miter lim="400000"/>
          </a:ln>
        </p:spPr>
        <p:txBody>
          <a:bodyPr lIns="25400" tIns="25400" rIns="25400" bIns="25400" anchor="ctr"/>
          <a:lstStyle/>
          <a:p>
            <a:pPr lvl="0" defTabSz="292100">
              <a:defRPr sz="3200">
                <a:solidFill>
                  <a:srgbClr val="53585F"/>
                </a:solidFill>
              </a:defRPr>
            </a:pPr>
            <a:endParaRPr sz="1600"/>
          </a:p>
        </p:txBody>
      </p:sp>
      <p:sp>
        <p:nvSpPr>
          <p:cNvPr id="21" name="Shape 21"/>
          <p:cNvSpPr>
            <a:spLocks noGrp="1"/>
          </p:cNvSpPr>
          <p:nvPr>
            <p:ph type="sldNum" sz="quarter" idx="2"/>
          </p:nvPr>
        </p:nvSpPr>
        <p:spPr>
          <a:prstGeom prst="rect">
            <a:avLst/>
          </a:prstGeom>
        </p:spPr>
        <p:txBody>
          <a:bodyPr/>
          <a:lstStyle/>
          <a:p>
            <a:pPr lvl="0"/>
            <a:fld id="{86CB4B4D-7CA3-9044-876B-883B54F8677D}" type="slidenum">
              <a:t>‹#›</a:t>
            </a:fld>
            <a:endParaRPr/>
          </a:p>
        </p:txBody>
      </p:sp>
    </p:spTree>
    <p:extLst>
      <p:ext uri="{BB962C8B-B14F-4D97-AF65-F5344CB8AC3E}">
        <p14:creationId xmlns:p14="http://schemas.microsoft.com/office/powerpoint/2010/main" val="2281573832"/>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10_blank">
    <p:bg>
      <p:bgPr>
        <a:solidFill>
          <a:srgbClr val="FFFFFF"/>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a:lstStyle/>
          <a:p>
            <a:r>
              <a:rPr lang="en-US"/>
              <a:t>Click icon to add picture</a:t>
            </a:r>
            <a:endParaRPr lang="id-ID"/>
          </a:p>
        </p:txBody>
      </p:sp>
    </p:spTree>
    <p:extLst>
      <p:ext uri="{BB962C8B-B14F-4D97-AF65-F5344CB8AC3E}">
        <p14:creationId xmlns:p14="http://schemas.microsoft.com/office/powerpoint/2010/main" val="971986653"/>
      </p:ext>
    </p:extLst>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9" Type="http://schemas.openxmlformats.org/officeDocument/2006/relationships/slideLayout" Target="../slideLayouts/slideLayout82.xml"/><Relationship Id="rId21" Type="http://schemas.openxmlformats.org/officeDocument/2006/relationships/slideLayout" Target="../slideLayouts/slideLayout64.xml"/><Relationship Id="rId34" Type="http://schemas.openxmlformats.org/officeDocument/2006/relationships/slideLayout" Target="../slideLayouts/slideLayout77.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33" Type="http://schemas.openxmlformats.org/officeDocument/2006/relationships/slideLayout" Target="../slideLayouts/slideLayout76.xml"/><Relationship Id="rId38" Type="http://schemas.openxmlformats.org/officeDocument/2006/relationships/slideLayout" Target="../slideLayouts/slideLayout81.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29" Type="http://schemas.openxmlformats.org/officeDocument/2006/relationships/slideLayout" Target="../slideLayouts/slideLayout72.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32" Type="http://schemas.openxmlformats.org/officeDocument/2006/relationships/slideLayout" Target="../slideLayouts/slideLayout75.xml"/><Relationship Id="rId37" Type="http://schemas.openxmlformats.org/officeDocument/2006/relationships/slideLayout" Target="../slideLayouts/slideLayout80.xml"/><Relationship Id="rId40" Type="http://schemas.openxmlformats.org/officeDocument/2006/relationships/theme" Target="../theme/theme2.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36" Type="http://schemas.openxmlformats.org/officeDocument/2006/relationships/slideLayout" Target="../slideLayouts/slideLayout79.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31" Type="http://schemas.openxmlformats.org/officeDocument/2006/relationships/slideLayout" Target="../slideLayouts/slideLayout74.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 Id="rId30" Type="http://schemas.openxmlformats.org/officeDocument/2006/relationships/slideLayout" Target="../slideLayouts/slideLayout73.xml"/><Relationship Id="rId35" Type="http://schemas.openxmlformats.org/officeDocument/2006/relationships/slideLayout" Target="../slideLayouts/slideLayout78.xml"/><Relationship Id="rId8" Type="http://schemas.openxmlformats.org/officeDocument/2006/relationships/slideLayout" Target="../slideLayouts/slideLayout51.xml"/><Relationship Id="rId3"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DFCFB"/>
        </a:solidFill>
        <a:effectLst/>
      </p:bgPr>
    </p:bg>
    <p:spTree>
      <p:nvGrpSpPr>
        <p:cNvPr id="1" name=""/>
        <p:cNvGrpSpPr/>
        <p:nvPr/>
      </p:nvGrpSpPr>
      <p:grpSpPr>
        <a:xfrm>
          <a:off x="0" y="0"/>
          <a:ext cx="0" cy="0"/>
          <a:chOff x="0" y="0"/>
          <a:chExt cx="0" cy="0"/>
        </a:xfrm>
      </p:grpSpPr>
      <p:sp>
        <p:nvSpPr>
          <p:cNvPr id="2" name="Shape 2"/>
          <p:cNvSpPr/>
          <p:nvPr/>
        </p:nvSpPr>
        <p:spPr>
          <a:xfrm>
            <a:off x="0" y="0"/>
            <a:ext cx="12192000" cy="1272268"/>
          </a:xfrm>
          <a:prstGeom prst="rect">
            <a:avLst/>
          </a:prstGeom>
          <a:solidFill>
            <a:srgbClr val="FFFFFF"/>
          </a:solidFill>
          <a:ln w="12700">
            <a:miter lim="400000"/>
          </a:ln>
          <a:effectLst>
            <a:outerShdw blurRad="330200" dist="25400" dir="5400000" rotWithShape="0">
              <a:srgbClr val="000000">
                <a:alpha val="5000"/>
              </a:srgbClr>
            </a:outerShdw>
          </a:effectLst>
        </p:spPr>
        <p:txBody>
          <a:bodyPr lIns="26789" tIns="26789" rIns="26789" bIns="26789" anchor="ctr"/>
          <a:lstStyle/>
          <a:p>
            <a:pPr lvl="0" defTabSz="219075">
              <a:defRPr>
                <a:solidFill>
                  <a:srgbClr val="FFFFFE"/>
                </a:solidFill>
              </a:defRPr>
            </a:pPr>
            <a:endParaRPr sz="675"/>
          </a:p>
        </p:txBody>
      </p:sp>
      <p:sp>
        <p:nvSpPr>
          <p:cNvPr id="3" name="Shape 3"/>
          <p:cNvSpPr/>
          <p:nvPr/>
        </p:nvSpPr>
        <p:spPr>
          <a:xfrm>
            <a:off x="0" y="6572217"/>
            <a:ext cx="12192000" cy="285784"/>
          </a:xfrm>
          <a:prstGeom prst="rect">
            <a:avLst/>
          </a:prstGeom>
          <a:solidFill>
            <a:schemeClr val="accent6"/>
          </a:solidFill>
          <a:ln w="12700">
            <a:miter lim="400000"/>
          </a:ln>
        </p:spPr>
        <p:txBody>
          <a:bodyPr lIns="19050" tIns="19050" rIns="19050" bIns="19050" anchor="ctr"/>
          <a:lstStyle/>
          <a:p>
            <a:pPr lvl="0" defTabSz="219075"/>
            <a:endParaRPr sz="675"/>
          </a:p>
        </p:txBody>
      </p:sp>
      <p:sp>
        <p:nvSpPr>
          <p:cNvPr id="5" name="Shape 5"/>
          <p:cNvSpPr/>
          <p:nvPr/>
        </p:nvSpPr>
        <p:spPr>
          <a:xfrm>
            <a:off x="11421170" y="6572217"/>
            <a:ext cx="770831" cy="285784"/>
          </a:xfrm>
          <a:prstGeom prst="rect">
            <a:avLst/>
          </a:prstGeom>
          <a:solidFill>
            <a:schemeClr val="accent1"/>
          </a:solidFill>
          <a:ln w="12700">
            <a:miter lim="400000"/>
          </a:ln>
        </p:spPr>
        <p:txBody>
          <a:bodyPr lIns="19050" tIns="19050" rIns="19050" bIns="19050" anchor="ctr"/>
          <a:lstStyle/>
          <a:p>
            <a:pPr lvl="0" defTabSz="219075">
              <a:defRPr sz="3200">
                <a:solidFill>
                  <a:srgbClr val="53585F"/>
                </a:solidFill>
              </a:defRPr>
            </a:pPr>
            <a:endParaRPr sz="1200"/>
          </a:p>
        </p:txBody>
      </p:sp>
      <p:sp>
        <p:nvSpPr>
          <p:cNvPr id="6" name="Shape 6"/>
          <p:cNvSpPr>
            <a:spLocks noGrp="1"/>
          </p:cNvSpPr>
          <p:nvPr>
            <p:ph type="sldNum" sz="quarter" idx="2"/>
          </p:nvPr>
        </p:nvSpPr>
        <p:spPr>
          <a:xfrm>
            <a:off x="11702114" y="6615130"/>
            <a:ext cx="208943" cy="223838"/>
          </a:xfrm>
          <a:prstGeom prst="rect">
            <a:avLst/>
          </a:prstGeom>
          <a:ln w="12700">
            <a:miter lim="400000"/>
          </a:ln>
        </p:spPr>
        <p:txBody>
          <a:bodyPr wrap="none" lIns="71437" tIns="71437" rIns="71437" bIns="71437">
            <a:normAutofit/>
          </a:bodyPr>
          <a:lstStyle>
            <a:lvl1pPr defTabSz="219075">
              <a:defRPr sz="675">
                <a:solidFill>
                  <a:srgbClr val="777776"/>
                </a:solidFill>
              </a:defRPr>
            </a:lvl1pPr>
          </a:lstStyle>
          <a:p>
            <a:pPr lvl="0"/>
            <a:fld id="{86CB4B4D-7CA3-9044-876B-883B54F8677D}" type="slidenum">
              <a:t>‹#›</a:t>
            </a:fld>
            <a:endParaRPr/>
          </a:p>
        </p:txBody>
      </p:sp>
      <p:sp>
        <p:nvSpPr>
          <p:cNvPr id="7" name="Shape 7"/>
          <p:cNvSpPr/>
          <p:nvPr/>
        </p:nvSpPr>
        <p:spPr>
          <a:xfrm>
            <a:off x="470392" y="322276"/>
            <a:ext cx="89349" cy="703659"/>
          </a:xfrm>
          <a:prstGeom prst="rect">
            <a:avLst/>
          </a:prstGeom>
          <a:solidFill>
            <a:schemeClr val="accent1"/>
          </a:solidFill>
          <a:ln w="12700">
            <a:miter lim="400000"/>
          </a:ln>
        </p:spPr>
        <p:txBody>
          <a:bodyPr lIns="19050" tIns="19050" rIns="19050" bIns="19050" anchor="ctr"/>
          <a:lstStyle/>
          <a:p>
            <a:pPr lvl="0" defTabSz="219075">
              <a:defRPr sz="3200">
                <a:solidFill>
                  <a:srgbClr val="53585F"/>
                </a:solidFill>
              </a:defRPr>
            </a:pPr>
            <a:endParaRPr sz="1200"/>
          </a:p>
        </p:txBody>
      </p:sp>
    </p:spTree>
    <p:extLst>
      <p:ext uri="{BB962C8B-B14F-4D97-AF65-F5344CB8AC3E}">
        <p14:creationId xmlns:p14="http://schemas.microsoft.com/office/powerpoint/2010/main" val="3276275033"/>
      </p:ext>
    </p:extLst>
  </p:cSld>
  <p:clrMap bg1="dk1" tx1="lt1" bg2="dk2"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 id="2147483780" r:id="rId23"/>
    <p:sldLayoutId id="2147483781" r:id="rId24"/>
    <p:sldLayoutId id="2147483782" r:id="rId25"/>
    <p:sldLayoutId id="2147483783" r:id="rId26"/>
    <p:sldLayoutId id="2147483784" r:id="rId27"/>
    <p:sldLayoutId id="2147483785" r:id="rId28"/>
    <p:sldLayoutId id="2147483786" r:id="rId29"/>
    <p:sldLayoutId id="2147483787" r:id="rId30"/>
    <p:sldLayoutId id="2147483788" r:id="rId31"/>
    <p:sldLayoutId id="2147483789" r:id="rId32"/>
    <p:sldLayoutId id="2147483790" r:id="rId33"/>
    <p:sldLayoutId id="2147483791" r:id="rId34"/>
    <p:sldLayoutId id="2147483792" r:id="rId35"/>
    <p:sldLayoutId id="2147483793" r:id="rId36"/>
    <p:sldLayoutId id="2147483794" r:id="rId37"/>
    <p:sldLayoutId id="2147483795" r:id="rId38"/>
    <p:sldLayoutId id="2147483796" r:id="rId39"/>
    <p:sldLayoutId id="2147483797" r:id="rId40"/>
    <p:sldLayoutId id="2147483798" r:id="rId41"/>
    <p:sldLayoutId id="2147483696" r:id="rId42"/>
    <p:sldLayoutId id="2147483800" r:id="rId43"/>
  </p:sldLayoutIdLst>
  <p:transition spd="med"/>
  <p:hf hdr="0" ftr="0" dt="0"/>
  <p:txStyles>
    <p:titleStyle>
      <a:lvl1pPr algn="ctr" defTabSz="219075" eaLnBrk="1" hangingPunct="1">
        <a:defRPr sz="4200">
          <a:latin typeface="Helvetica Light"/>
          <a:ea typeface="Helvetica Light"/>
          <a:cs typeface="Helvetica Light"/>
          <a:sym typeface="Helvetica Light"/>
        </a:defRPr>
      </a:lvl1pPr>
      <a:lvl2pPr indent="85725" algn="ctr" defTabSz="219075" eaLnBrk="1" hangingPunct="1">
        <a:defRPr sz="4200">
          <a:latin typeface="Helvetica Light"/>
          <a:ea typeface="Helvetica Light"/>
          <a:cs typeface="Helvetica Light"/>
          <a:sym typeface="Helvetica Light"/>
        </a:defRPr>
      </a:lvl2pPr>
      <a:lvl3pPr indent="171450" algn="ctr" defTabSz="219075" eaLnBrk="1" hangingPunct="1">
        <a:defRPr sz="4200">
          <a:latin typeface="Helvetica Light"/>
          <a:ea typeface="Helvetica Light"/>
          <a:cs typeface="Helvetica Light"/>
          <a:sym typeface="Helvetica Light"/>
        </a:defRPr>
      </a:lvl3pPr>
      <a:lvl4pPr indent="257175" algn="ctr" defTabSz="219075" eaLnBrk="1" hangingPunct="1">
        <a:defRPr sz="4200">
          <a:latin typeface="Helvetica Light"/>
          <a:ea typeface="Helvetica Light"/>
          <a:cs typeface="Helvetica Light"/>
          <a:sym typeface="Helvetica Light"/>
        </a:defRPr>
      </a:lvl4pPr>
      <a:lvl5pPr indent="342900" algn="ctr" defTabSz="219075" eaLnBrk="1" hangingPunct="1">
        <a:defRPr sz="4200">
          <a:latin typeface="Helvetica Light"/>
          <a:ea typeface="Helvetica Light"/>
          <a:cs typeface="Helvetica Light"/>
          <a:sym typeface="Helvetica Light"/>
        </a:defRPr>
      </a:lvl5pPr>
      <a:lvl6pPr indent="428625" algn="ctr" defTabSz="219075" eaLnBrk="1" hangingPunct="1">
        <a:defRPr sz="4200">
          <a:latin typeface="Helvetica Light"/>
          <a:ea typeface="Helvetica Light"/>
          <a:cs typeface="Helvetica Light"/>
          <a:sym typeface="Helvetica Light"/>
        </a:defRPr>
      </a:lvl6pPr>
      <a:lvl7pPr indent="514350" algn="ctr" defTabSz="219075" eaLnBrk="1" hangingPunct="1">
        <a:defRPr sz="4200">
          <a:latin typeface="Helvetica Light"/>
          <a:ea typeface="Helvetica Light"/>
          <a:cs typeface="Helvetica Light"/>
          <a:sym typeface="Helvetica Light"/>
        </a:defRPr>
      </a:lvl7pPr>
      <a:lvl8pPr indent="600075" algn="ctr" defTabSz="219075" eaLnBrk="1" hangingPunct="1">
        <a:defRPr sz="4200">
          <a:latin typeface="Helvetica Light"/>
          <a:ea typeface="Helvetica Light"/>
          <a:cs typeface="Helvetica Light"/>
          <a:sym typeface="Helvetica Light"/>
        </a:defRPr>
      </a:lvl8pPr>
      <a:lvl9pPr indent="685800" algn="ctr" defTabSz="219075" eaLnBrk="1" hangingPunct="1">
        <a:defRPr sz="4200">
          <a:latin typeface="Helvetica Light"/>
          <a:ea typeface="Helvetica Light"/>
          <a:cs typeface="Helvetica Light"/>
          <a:sym typeface="Helvetica Light"/>
        </a:defRPr>
      </a:lvl9pPr>
    </p:titleStyle>
    <p:bodyStyle>
      <a:lvl1pPr algn="ctr" defTabSz="219075" eaLnBrk="1" hangingPunct="1">
        <a:defRPr sz="2250" b="1">
          <a:solidFill>
            <a:srgbClr val="FAC93D"/>
          </a:solidFill>
          <a:latin typeface="+mj-lt"/>
          <a:ea typeface="+mj-ea"/>
          <a:cs typeface="+mj-cs"/>
          <a:sym typeface="Roboto Regular"/>
        </a:defRPr>
      </a:lvl1pPr>
      <a:lvl2pPr indent="85725" algn="ctr" defTabSz="219075" eaLnBrk="1" hangingPunct="1">
        <a:defRPr sz="2250" b="1">
          <a:solidFill>
            <a:srgbClr val="FAC93D"/>
          </a:solidFill>
          <a:latin typeface="+mj-lt"/>
          <a:ea typeface="+mj-ea"/>
          <a:cs typeface="+mj-cs"/>
          <a:sym typeface="Roboto Regular"/>
        </a:defRPr>
      </a:lvl2pPr>
      <a:lvl3pPr indent="171450" algn="ctr" defTabSz="219075" eaLnBrk="1" hangingPunct="1">
        <a:defRPr sz="2250" b="1">
          <a:solidFill>
            <a:srgbClr val="FAC93D"/>
          </a:solidFill>
          <a:latin typeface="+mj-lt"/>
          <a:ea typeface="+mj-ea"/>
          <a:cs typeface="+mj-cs"/>
          <a:sym typeface="Roboto Regular"/>
        </a:defRPr>
      </a:lvl3pPr>
      <a:lvl4pPr indent="257175" algn="ctr" defTabSz="219075" eaLnBrk="1" hangingPunct="1">
        <a:defRPr sz="2250" b="1">
          <a:solidFill>
            <a:srgbClr val="FAC93D"/>
          </a:solidFill>
          <a:latin typeface="+mj-lt"/>
          <a:ea typeface="+mj-ea"/>
          <a:cs typeface="+mj-cs"/>
          <a:sym typeface="Roboto Regular"/>
        </a:defRPr>
      </a:lvl4pPr>
      <a:lvl5pPr indent="342900" algn="ctr" defTabSz="219075" eaLnBrk="1" hangingPunct="1">
        <a:defRPr sz="2250" b="1">
          <a:solidFill>
            <a:srgbClr val="FAC93D"/>
          </a:solidFill>
          <a:latin typeface="+mj-lt"/>
          <a:ea typeface="+mj-ea"/>
          <a:cs typeface="+mj-cs"/>
          <a:sym typeface="Roboto Regular"/>
        </a:defRPr>
      </a:lvl5pPr>
      <a:lvl6pPr indent="428625" algn="ctr" defTabSz="219075" eaLnBrk="1" hangingPunct="1">
        <a:defRPr sz="2250" b="1">
          <a:solidFill>
            <a:srgbClr val="FAC93D"/>
          </a:solidFill>
          <a:latin typeface="+mj-lt"/>
          <a:ea typeface="+mj-ea"/>
          <a:cs typeface="+mj-cs"/>
          <a:sym typeface="Roboto Regular"/>
        </a:defRPr>
      </a:lvl6pPr>
      <a:lvl7pPr indent="514350" algn="ctr" defTabSz="219075" eaLnBrk="1" hangingPunct="1">
        <a:defRPr sz="2250" b="1">
          <a:solidFill>
            <a:srgbClr val="FAC93D"/>
          </a:solidFill>
          <a:latin typeface="+mj-lt"/>
          <a:ea typeface="+mj-ea"/>
          <a:cs typeface="+mj-cs"/>
          <a:sym typeface="Roboto Regular"/>
        </a:defRPr>
      </a:lvl7pPr>
      <a:lvl8pPr indent="600075" algn="ctr" defTabSz="219075" eaLnBrk="1" hangingPunct="1">
        <a:defRPr sz="2250" b="1">
          <a:solidFill>
            <a:srgbClr val="FAC93D"/>
          </a:solidFill>
          <a:latin typeface="+mj-lt"/>
          <a:ea typeface="+mj-ea"/>
          <a:cs typeface="+mj-cs"/>
          <a:sym typeface="Roboto Regular"/>
        </a:defRPr>
      </a:lvl8pPr>
      <a:lvl9pPr indent="685800" algn="ctr" defTabSz="219075" eaLnBrk="1" hangingPunct="1">
        <a:defRPr sz="2250" b="1">
          <a:solidFill>
            <a:srgbClr val="FAC93D"/>
          </a:solidFill>
          <a:latin typeface="+mj-lt"/>
          <a:ea typeface="+mj-ea"/>
          <a:cs typeface="+mj-cs"/>
          <a:sym typeface="Roboto Regular"/>
        </a:defRPr>
      </a:lvl9pPr>
    </p:bodyStyle>
    <p:otherStyle>
      <a:lvl1pPr algn="ctr" defTabSz="219075" eaLnBrk="1" hangingPunct="1">
        <a:defRPr b="1">
          <a:solidFill>
            <a:schemeClr val="tx1"/>
          </a:solidFill>
          <a:latin typeface="+mn-lt"/>
          <a:ea typeface="+mn-ea"/>
          <a:cs typeface="+mn-cs"/>
          <a:sym typeface="Roboto Regular"/>
        </a:defRPr>
      </a:lvl1pPr>
      <a:lvl2pPr indent="85725" algn="ctr" defTabSz="219075" eaLnBrk="1" hangingPunct="1">
        <a:defRPr b="1">
          <a:solidFill>
            <a:schemeClr val="tx1"/>
          </a:solidFill>
          <a:latin typeface="+mn-lt"/>
          <a:ea typeface="+mn-ea"/>
          <a:cs typeface="+mn-cs"/>
          <a:sym typeface="Roboto Regular"/>
        </a:defRPr>
      </a:lvl2pPr>
      <a:lvl3pPr indent="171450" algn="ctr" defTabSz="219075" eaLnBrk="1" hangingPunct="1">
        <a:defRPr b="1">
          <a:solidFill>
            <a:schemeClr val="tx1"/>
          </a:solidFill>
          <a:latin typeface="+mn-lt"/>
          <a:ea typeface="+mn-ea"/>
          <a:cs typeface="+mn-cs"/>
          <a:sym typeface="Roboto Regular"/>
        </a:defRPr>
      </a:lvl3pPr>
      <a:lvl4pPr indent="257175" algn="ctr" defTabSz="219075" eaLnBrk="1" hangingPunct="1">
        <a:defRPr b="1">
          <a:solidFill>
            <a:schemeClr val="tx1"/>
          </a:solidFill>
          <a:latin typeface="+mn-lt"/>
          <a:ea typeface="+mn-ea"/>
          <a:cs typeface="+mn-cs"/>
          <a:sym typeface="Roboto Regular"/>
        </a:defRPr>
      </a:lvl4pPr>
      <a:lvl5pPr indent="342900" algn="ctr" defTabSz="219075" eaLnBrk="1" hangingPunct="1">
        <a:defRPr b="1">
          <a:solidFill>
            <a:schemeClr val="tx1"/>
          </a:solidFill>
          <a:latin typeface="+mn-lt"/>
          <a:ea typeface="+mn-ea"/>
          <a:cs typeface="+mn-cs"/>
          <a:sym typeface="Roboto Regular"/>
        </a:defRPr>
      </a:lvl5pPr>
      <a:lvl6pPr indent="428625" algn="ctr" defTabSz="219075" eaLnBrk="1" hangingPunct="1">
        <a:defRPr b="1">
          <a:solidFill>
            <a:schemeClr val="tx1"/>
          </a:solidFill>
          <a:latin typeface="+mn-lt"/>
          <a:ea typeface="+mn-ea"/>
          <a:cs typeface="+mn-cs"/>
          <a:sym typeface="Roboto Regular"/>
        </a:defRPr>
      </a:lvl6pPr>
      <a:lvl7pPr indent="514350" algn="ctr" defTabSz="219075" eaLnBrk="1" hangingPunct="1">
        <a:defRPr b="1">
          <a:solidFill>
            <a:schemeClr val="tx1"/>
          </a:solidFill>
          <a:latin typeface="+mn-lt"/>
          <a:ea typeface="+mn-ea"/>
          <a:cs typeface="+mn-cs"/>
          <a:sym typeface="Roboto Regular"/>
        </a:defRPr>
      </a:lvl7pPr>
      <a:lvl8pPr indent="600075" algn="ctr" defTabSz="219075" eaLnBrk="1" hangingPunct="1">
        <a:defRPr b="1">
          <a:solidFill>
            <a:schemeClr val="tx1"/>
          </a:solidFill>
          <a:latin typeface="+mn-lt"/>
          <a:ea typeface="+mn-ea"/>
          <a:cs typeface="+mn-cs"/>
          <a:sym typeface="Roboto Regular"/>
        </a:defRPr>
      </a:lvl8pPr>
      <a:lvl9pPr indent="685800" algn="ctr" defTabSz="219075" eaLnBrk="1" hangingPunct="1">
        <a:defRPr b="1">
          <a:solidFill>
            <a:schemeClr val="tx1"/>
          </a:solidFill>
          <a:latin typeface="+mn-lt"/>
          <a:ea typeface="+mn-ea"/>
          <a:cs typeface="+mn-cs"/>
          <a:sym typeface="Roboto Regular"/>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DFCFB"/>
        </a:solidFill>
        <a:effectLst/>
      </p:bgPr>
    </p:bg>
    <p:spTree>
      <p:nvGrpSpPr>
        <p:cNvPr id="1" name=""/>
        <p:cNvGrpSpPr/>
        <p:nvPr/>
      </p:nvGrpSpPr>
      <p:grpSpPr>
        <a:xfrm>
          <a:off x="0" y="0"/>
          <a:ext cx="0" cy="0"/>
          <a:chOff x="0" y="0"/>
          <a:chExt cx="0" cy="0"/>
        </a:xfrm>
      </p:grpSpPr>
      <p:sp>
        <p:nvSpPr>
          <p:cNvPr id="2" name="Shape 2"/>
          <p:cNvSpPr/>
          <p:nvPr/>
        </p:nvSpPr>
        <p:spPr>
          <a:xfrm>
            <a:off x="0" y="0"/>
            <a:ext cx="12192001" cy="1272268"/>
          </a:xfrm>
          <a:prstGeom prst="rect">
            <a:avLst/>
          </a:prstGeom>
          <a:solidFill>
            <a:srgbClr val="FFFFFF"/>
          </a:solidFill>
          <a:ln w="12700">
            <a:miter lim="400000"/>
          </a:ln>
          <a:effectLst>
            <a:outerShdw blurRad="330200" dist="25400" dir="5400000" rotWithShape="0">
              <a:srgbClr val="000000">
                <a:alpha val="5000"/>
              </a:srgbClr>
            </a:outerShdw>
          </a:effectLst>
        </p:spPr>
        <p:txBody>
          <a:bodyPr lIns="35719" tIns="35719" rIns="35719" bIns="35719" anchor="ctr"/>
          <a:lstStyle/>
          <a:p>
            <a:pPr lvl="0" defTabSz="292100">
              <a:defRPr>
                <a:solidFill>
                  <a:srgbClr val="FFFFFE"/>
                </a:solidFill>
              </a:defRPr>
            </a:pPr>
            <a:endParaRPr sz="1500"/>
          </a:p>
        </p:txBody>
      </p:sp>
      <p:sp>
        <p:nvSpPr>
          <p:cNvPr id="3" name="Shape 3"/>
          <p:cNvSpPr/>
          <p:nvPr/>
        </p:nvSpPr>
        <p:spPr>
          <a:xfrm>
            <a:off x="-1" y="6572217"/>
            <a:ext cx="12192001" cy="285784"/>
          </a:xfrm>
          <a:prstGeom prst="rect">
            <a:avLst/>
          </a:prstGeom>
          <a:solidFill>
            <a:schemeClr val="accent6"/>
          </a:solidFill>
          <a:ln w="12700">
            <a:miter lim="400000"/>
          </a:ln>
        </p:spPr>
        <p:txBody>
          <a:bodyPr lIns="25400" tIns="25400" rIns="25400" bIns="25400" anchor="ctr"/>
          <a:lstStyle/>
          <a:p>
            <a:pPr lvl="0" defTabSz="292100"/>
            <a:endParaRPr sz="1500"/>
          </a:p>
        </p:txBody>
      </p:sp>
      <p:sp>
        <p:nvSpPr>
          <p:cNvPr id="5" name="Shape 5"/>
          <p:cNvSpPr/>
          <p:nvPr/>
        </p:nvSpPr>
        <p:spPr>
          <a:xfrm>
            <a:off x="11421170" y="6572217"/>
            <a:ext cx="770831" cy="285784"/>
          </a:xfrm>
          <a:prstGeom prst="rect">
            <a:avLst/>
          </a:prstGeom>
          <a:solidFill>
            <a:schemeClr val="accent1"/>
          </a:solidFill>
          <a:ln w="12700">
            <a:miter lim="400000"/>
          </a:ln>
        </p:spPr>
        <p:txBody>
          <a:bodyPr lIns="25400" tIns="25400" rIns="25400" bIns="25400" anchor="ctr"/>
          <a:lstStyle/>
          <a:p>
            <a:pPr lvl="0" defTabSz="292100">
              <a:defRPr sz="3200">
                <a:solidFill>
                  <a:srgbClr val="53585F"/>
                </a:solidFill>
              </a:defRPr>
            </a:pPr>
            <a:endParaRPr sz="1600"/>
          </a:p>
        </p:txBody>
      </p:sp>
      <p:sp>
        <p:nvSpPr>
          <p:cNvPr id="6" name="Shape 6"/>
          <p:cNvSpPr>
            <a:spLocks noGrp="1"/>
          </p:cNvSpPr>
          <p:nvPr>
            <p:ph type="sldNum" sz="quarter" idx="2"/>
          </p:nvPr>
        </p:nvSpPr>
        <p:spPr>
          <a:xfrm>
            <a:off x="11702114" y="6615130"/>
            <a:ext cx="208943" cy="223838"/>
          </a:xfrm>
          <a:prstGeom prst="rect">
            <a:avLst/>
          </a:prstGeom>
          <a:ln w="12700">
            <a:miter lim="400000"/>
          </a:ln>
        </p:spPr>
        <p:txBody>
          <a:bodyPr wrap="none" lIns="71437" tIns="71437" rIns="71437" bIns="71437">
            <a:normAutofit/>
          </a:bodyPr>
          <a:lstStyle>
            <a:lvl1pPr defTabSz="292100">
              <a:defRPr sz="900">
                <a:solidFill>
                  <a:srgbClr val="777776"/>
                </a:solidFill>
              </a:defRPr>
            </a:lvl1pPr>
          </a:lstStyle>
          <a:p>
            <a:pPr lvl="0"/>
            <a:fld id="{86CB4B4D-7CA3-9044-876B-883B54F8677D}" type="slidenum">
              <a:t>‹#›</a:t>
            </a:fld>
            <a:endParaRPr/>
          </a:p>
        </p:txBody>
      </p:sp>
      <p:sp>
        <p:nvSpPr>
          <p:cNvPr id="7" name="Shape 7"/>
          <p:cNvSpPr/>
          <p:nvPr/>
        </p:nvSpPr>
        <p:spPr>
          <a:xfrm>
            <a:off x="470392" y="322275"/>
            <a:ext cx="89349" cy="703659"/>
          </a:xfrm>
          <a:prstGeom prst="rect">
            <a:avLst/>
          </a:prstGeom>
          <a:solidFill>
            <a:schemeClr val="accent1"/>
          </a:solidFill>
          <a:ln w="12700">
            <a:miter lim="400000"/>
          </a:ln>
        </p:spPr>
        <p:txBody>
          <a:bodyPr lIns="25400" tIns="25400" rIns="25400" bIns="25400" anchor="ctr"/>
          <a:lstStyle/>
          <a:p>
            <a:pPr lvl="0" defTabSz="292100">
              <a:defRPr sz="3200">
                <a:solidFill>
                  <a:srgbClr val="53585F"/>
                </a:solidFill>
              </a:defRPr>
            </a:pPr>
            <a:endParaRPr sz="1600"/>
          </a:p>
        </p:txBody>
      </p:sp>
    </p:spTree>
  </p:cSld>
  <p:clrMap bg1="dk1" tx1="lt1" bg2="dk2" tx2="lt2" accent1="accent1" accent2="accent2" accent3="accent3" accent4="accent4" accent5="accent5" accent6="accent6" hlink="hlink" folHlink="folHlink"/>
  <p:sldLayoutIdLst>
    <p:sldLayoutId id="2147483655" r:id="rId1"/>
    <p:sldLayoutId id="2147483656" r:id="rId2"/>
    <p:sldLayoutId id="2147483661" r:id="rId3"/>
    <p:sldLayoutId id="2147483662" r:id="rId4"/>
    <p:sldLayoutId id="2147483649" r:id="rId5"/>
    <p:sldLayoutId id="2147483657" r:id="rId6"/>
    <p:sldLayoutId id="2147483665" r:id="rId7"/>
    <p:sldLayoutId id="2147483673" r:id="rId8"/>
    <p:sldLayoutId id="2147483676" r:id="rId9"/>
    <p:sldLayoutId id="2147483677" r:id="rId10"/>
    <p:sldLayoutId id="2147483681" r:id="rId11"/>
    <p:sldLayoutId id="2147483685" r:id="rId12"/>
    <p:sldLayoutId id="2147483690" r:id="rId13"/>
    <p:sldLayoutId id="2147483668" r:id="rId14"/>
    <p:sldLayoutId id="2147483691" r:id="rId15"/>
    <p:sldLayoutId id="2147483650" r:id="rId16"/>
    <p:sldLayoutId id="2147483652" r:id="rId17"/>
    <p:sldLayoutId id="2147483659" r:id="rId18"/>
    <p:sldLayoutId id="2147483660" r:id="rId19"/>
    <p:sldLayoutId id="2147483663" r:id="rId20"/>
    <p:sldLayoutId id="2147483664" r:id="rId21"/>
    <p:sldLayoutId id="2147483670" r:id="rId22"/>
    <p:sldLayoutId id="2147483671" r:id="rId23"/>
    <p:sldLayoutId id="2147483672" r:id="rId24"/>
    <p:sldLayoutId id="2147483674" r:id="rId25"/>
    <p:sldLayoutId id="2147483675" r:id="rId26"/>
    <p:sldLayoutId id="2147483678" r:id="rId27"/>
    <p:sldLayoutId id="2147483679" r:id="rId28"/>
    <p:sldLayoutId id="2147483680" r:id="rId29"/>
    <p:sldLayoutId id="2147483682" r:id="rId30"/>
    <p:sldLayoutId id="2147483683" r:id="rId31"/>
    <p:sldLayoutId id="2147483684" r:id="rId32"/>
    <p:sldLayoutId id="2147483654" r:id="rId33"/>
    <p:sldLayoutId id="2147483666" r:id="rId34"/>
    <p:sldLayoutId id="2147483667" r:id="rId35"/>
    <p:sldLayoutId id="2147483686" r:id="rId36"/>
    <p:sldLayoutId id="2147483687" r:id="rId37"/>
    <p:sldLayoutId id="2147483688" r:id="rId38"/>
    <p:sldLayoutId id="2147483689" r:id="rId39"/>
  </p:sldLayoutIdLst>
  <p:transition spd="med"/>
  <p:hf hdr="0" ftr="0" dt="0"/>
  <p:txStyles>
    <p:titleStyle>
      <a:lvl1pPr algn="ctr" defTabSz="292100">
        <a:defRPr sz="5600">
          <a:latin typeface="Helvetica Light"/>
          <a:ea typeface="Helvetica Light"/>
          <a:cs typeface="Helvetica Light"/>
          <a:sym typeface="Helvetica Light"/>
        </a:defRPr>
      </a:lvl1pPr>
      <a:lvl2pPr indent="114300" algn="ctr" defTabSz="292100">
        <a:defRPr sz="5600">
          <a:latin typeface="Helvetica Light"/>
          <a:ea typeface="Helvetica Light"/>
          <a:cs typeface="Helvetica Light"/>
          <a:sym typeface="Helvetica Light"/>
        </a:defRPr>
      </a:lvl2pPr>
      <a:lvl3pPr indent="228600" algn="ctr" defTabSz="292100">
        <a:defRPr sz="5600">
          <a:latin typeface="Helvetica Light"/>
          <a:ea typeface="Helvetica Light"/>
          <a:cs typeface="Helvetica Light"/>
          <a:sym typeface="Helvetica Light"/>
        </a:defRPr>
      </a:lvl3pPr>
      <a:lvl4pPr indent="342900" algn="ctr" defTabSz="292100">
        <a:defRPr sz="5600">
          <a:latin typeface="Helvetica Light"/>
          <a:ea typeface="Helvetica Light"/>
          <a:cs typeface="Helvetica Light"/>
          <a:sym typeface="Helvetica Light"/>
        </a:defRPr>
      </a:lvl4pPr>
      <a:lvl5pPr indent="457200" algn="ctr" defTabSz="292100">
        <a:defRPr sz="5600">
          <a:latin typeface="Helvetica Light"/>
          <a:ea typeface="Helvetica Light"/>
          <a:cs typeface="Helvetica Light"/>
          <a:sym typeface="Helvetica Light"/>
        </a:defRPr>
      </a:lvl5pPr>
      <a:lvl6pPr indent="571500" algn="ctr" defTabSz="292100">
        <a:defRPr sz="5600">
          <a:latin typeface="Helvetica Light"/>
          <a:ea typeface="Helvetica Light"/>
          <a:cs typeface="Helvetica Light"/>
          <a:sym typeface="Helvetica Light"/>
        </a:defRPr>
      </a:lvl6pPr>
      <a:lvl7pPr indent="685800" algn="ctr" defTabSz="292100">
        <a:defRPr sz="5600">
          <a:latin typeface="Helvetica Light"/>
          <a:ea typeface="Helvetica Light"/>
          <a:cs typeface="Helvetica Light"/>
          <a:sym typeface="Helvetica Light"/>
        </a:defRPr>
      </a:lvl7pPr>
      <a:lvl8pPr indent="800100" algn="ctr" defTabSz="292100">
        <a:defRPr sz="5600">
          <a:latin typeface="Helvetica Light"/>
          <a:ea typeface="Helvetica Light"/>
          <a:cs typeface="Helvetica Light"/>
          <a:sym typeface="Helvetica Light"/>
        </a:defRPr>
      </a:lvl8pPr>
      <a:lvl9pPr indent="914400" algn="ctr" defTabSz="292100">
        <a:defRPr sz="5600">
          <a:latin typeface="Helvetica Light"/>
          <a:ea typeface="Helvetica Light"/>
          <a:cs typeface="Helvetica Light"/>
          <a:sym typeface="Helvetica Light"/>
        </a:defRPr>
      </a:lvl9pPr>
    </p:titleStyle>
    <p:bodyStyle>
      <a:lvl1pPr algn="ctr" defTabSz="292100">
        <a:defRPr sz="3000" b="1">
          <a:solidFill>
            <a:srgbClr val="FAC93D"/>
          </a:solidFill>
          <a:latin typeface="+mj-lt"/>
          <a:ea typeface="+mj-ea"/>
          <a:cs typeface="+mj-cs"/>
          <a:sym typeface="Roboto Regular"/>
        </a:defRPr>
      </a:lvl1pPr>
      <a:lvl2pPr indent="114300" algn="ctr" defTabSz="292100">
        <a:defRPr sz="3000" b="1">
          <a:solidFill>
            <a:srgbClr val="FAC93D"/>
          </a:solidFill>
          <a:latin typeface="+mj-lt"/>
          <a:ea typeface="+mj-ea"/>
          <a:cs typeface="+mj-cs"/>
          <a:sym typeface="Roboto Regular"/>
        </a:defRPr>
      </a:lvl2pPr>
      <a:lvl3pPr indent="228600" algn="ctr" defTabSz="292100">
        <a:defRPr sz="3000" b="1">
          <a:solidFill>
            <a:srgbClr val="FAC93D"/>
          </a:solidFill>
          <a:latin typeface="+mj-lt"/>
          <a:ea typeface="+mj-ea"/>
          <a:cs typeface="+mj-cs"/>
          <a:sym typeface="Roboto Regular"/>
        </a:defRPr>
      </a:lvl3pPr>
      <a:lvl4pPr indent="342900" algn="ctr" defTabSz="292100">
        <a:defRPr sz="3000" b="1">
          <a:solidFill>
            <a:srgbClr val="FAC93D"/>
          </a:solidFill>
          <a:latin typeface="+mj-lt"/>
          <a:ea typeface="+mj-ea"/>
          <a:cs typeface="+mj-cs"/>
          <a:sym typeface="Roboto Regular"/>
        </a:defRPr>
      </a:lvl4pPr>
      <a:lvl5pPr indent="457200" algn="ctr" defTabSz="292100">
        <a:defRPr sz="3000" b="1">
          <a:solidFill>
            <a:srgbClr val="FAC93D"/>
          </a:solidFill>
          <a:latin typeface="+mj-lt"/>
          <a:ea typeface="+mj-ea"/>
          <a:cs typeface="+mj-cs"/>
          <a:sym typeface="Roboto Regular"/>
        </a:defRPr>
      </a:lvl5pPr>
      <a:lvl6pPr indent="571500" algn="ctr" defTabSz="292100">
        <a:defRPr sz="3000" b="1">
          <a:solidFill>
            <a:srgbClr val="FAC93D"/>
          </a:solidFill>
          <a:latin typeface="+mj-lt"/>
          <a:ea typeface="+mj-ea"/>
          <a:cs typeface="+mj-cs"/>
          <a:sym typeface="Roboto Regular"/>
        </a:defRPr>
      </a:lvl6pPr>
      <a:lvl7pPr indent="685800" algn="ctr" defTabSz="292100">
        <a:defRPr sz="3000" b="1">
          <a:solidFill>
            <a:srgbClr val="FAC93D"/>
          </a:solidFill>
          <a:latin typeface="+mj-lt"/>
          <a:ea typeface="+mj-ea"/>
          <a:cs typeface="+mj-cs"/>
          <a:sym typeface="Roboto Regular"/>
        </a:defRPr>
      </a:lvl7pPr>
      <a:lvl8pPr indent="800100" algn="ctr" defTabSz="292100">
        <a:defRPr sz="3000" b="1">
          <a:solidFill>
            <a:srgbClr val="FAC93D"/>
          </a:solidFill>
          <a:latin typeface="+mj-lt"/>
          <a:ea typeface="+mj-ea"/>
          <a:cs typeface="+mj-cs"/>
          <a:sym typeface="Roboto Regular"/>
        </a:defRPr>
      </a:lvl8pPr>
      <a:lvl9pPr indent="914400" algn="ctr" defTabSz="292100">
        <a:defRPr sz="3000" b="1">
          <a:solidFill>
            <a:srgbClr val="FAC93D"/>
          </a:solidFill>
          <a:latin typeface="+mj-lt"/>
          <a:ea typeface="+mj-ea"/>
          <a:cs typeface="+mj-cs"/>
          <a:sym typeface="Roboto Regular"/>
        </a:defRPr>
      </a:lvl9pPr>
    </p:bodyStyle>
    <p:otherStyle>
      <a:lvl1pPr algn="ctr" defTabSz="292100">
        <a:defRPr b="1">
          <a:solidFill>
            <a:schemeClr val="tx1"/>
          </a:solidFill>
          <a:latin typeface="+mn-lt"/>
          <a:ea typeface="+mn-ea"/>
          <a:cs typeface="+mn-cs"/>
          <a:sym typeface="Roboto Regular"/>
        </a:defRPr>
      </a:lvl1pPr>
      <a:lvl2pPr indent="114300" algn="ctr" defTabSz="292100">
        <a:defRPr b="1">
          <a:solidFill>
            <a:schemeClr val="tx1"/>
          </a:solidFill>
          <a:latin typeface="+mn-lt"/>
          <a:ea typeface="+mn-ea"/>
          <a:cs typeface="+mn-cs"/>
          <a:sym typeface="Roboto Regular"/>
        </a:defRPr>
      </a:lvl2pPr>
      <a:lvl3pPr indent="228600" algn="ctr" defTabSz="292100">
        <a:defRPr b="1">
          <a:solidFill>
            <a:schemeClr val="tx1"/>
          </a:solidFill>
          <a:latin typeface="+mn-lt"/>
          <a:ea typeface="+mn-ea"/>
          <a:cs typeface="+mn-cs"/>
          <a:sym typeface="Roboto Regular"/>
        </a:defRPr>
      </a:lvl3pPr>
      <a:lvl4pPr indent="342900" algn="ctr" defTabSz="292100">
        <a:defRPr b="1">
          <a:solidFill>
            <a:schemeClr val="tx1"/>
          </a:solidFill>
          <a:latin typeface="+mn-lt"/>
          <a:ea typeface="+mn-ea"/>
          <a:cs typeface="+mn-cs"/>
          <a:sym typeface="Roboto Regular"/>
        </a:defRPr>
      </a:lvl4pPr>
      <a:lvl5pPr indent="457200" algn="ctr" defTabSz="292100">
        <a:defRPr b="1">
          <a:solidFill>
            <a:schemeClr val="tx1"/>
          </a:solidFill>
          <a:latin typeface="+mn-lt"/>
          <a:ea typeface="+mn-ea"/>
          <a:cs typeface="+mn-cs"/>
          <a:sym typeface="Roboto Regular"/>
        </a:defRPr>
      </a:lvl5pPr>
      <a:lvl6pPr indent="571500" algn="ctr" defTabSz="292100">
        <a:defRPr b="1">
          <a:solidFill>
            <a:schemeClr val="tx1"/>
          </a:solidFill>
          <a:latin typeface="+mn-lt"/>
          <a:ea typeface="+mn-ea"/>
          <a:cs typeface="+mn-cs"/>
          <a:sym typeface="Roboto Regular"/>
        </a:defRPr>
      </a:lvl6pPr>
      <a:lvl7pPr indent="685800" algn="ctr" defTabSz="292100">
        <a:defRPr b="1">
          <a:solidFill>
            <a:schemeClr val="tx1"/>
          </a:solidFill>
          <a:latin typeface="+mn-lt"/>
          <a:ea typeface="+mn-ea"/>
          <a:cs typeface="+mn-cs"/>
          <a:sym typeface="Roboto Regular"/>
        </a:defRPr>
      </a:lvl7pPr>
      <a:lvl8pPr indent="800100" algn="ctr" defTabSz="292100">
        <a:defRPr b="1">
          <a:solidFill>
            <a:schemeClr val="tx1"/>
          </a:solidFill>
          <a:latin typeface="+mn-lt"/>
          <a:ea typeface="+mn-ea"/>
          <a:cs typeface="+mn-cs"/>
          <a:sym typeface="Roboto Regular"/>
        </a:defRPr>
      </a:lvl8pPr>
      <a:lvl9pPr indent="914400" algn="ctr" defTabSz="292100">
        <a:defRPr b="1">
          <a:solidFill>
            <a:schemeClr val="tx1"/>
          </a:solidFill>
          <a:latin typeface="+mn-lt"/>
          <a:ea typeface="+mn-ea"/>
          <a:cs typeface="+mn-cs"/>
          <a:sym typeface="Roboto Regular"/>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png"/><Relationship Id="rId5" Type="http://schemas.microsoft.com/office/2018/10/relationships/comments" Target="../comments/modernComment_18D_90623E9B.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image" Target="../media/image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1.png"/><Relationship Id="rId5" Type="http://schemas.microsoft.com/office/2018/10/relationships/comments" Target="../comments/modernComment_153_5992DC72.xm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microsoft.com/office/2018/10/relationships/comments" Target="../comments/modernComment_151_EDD13125.xm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microsoft.com/office/2018/10/relationships/comments" Target="../comments/modernComment_17B_5DAACF77.xm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microsoft.com/office/2018/10/relationships/comments" Target="../comments/modernComment_17F_DA29A454.xm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microsoft.com/office/2018/10/relationships/comments" Target="../comments/modernComment_126_8827A948.xm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image" Target="../media/image2.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2.png"/><Relationship Id="rId5" Type="http://schemas.microsoft.com/office/2018/10/relationships/comments" Target="../comments/modernComment_186_1A2E7224.xml"/><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image" Target="../media/image2.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5.png"/><Relationship Id="rId5" Type="http://schemas.microsoft.com/office/2018/10/relationships/comments" Target="../comments/modernComment_187_EEE11D58.xml"/><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png"/><Relationship Id="rId5" Type="http://schemas.microsoft.com/office/2018/10/relationships/comments" Target="../comments/modernComment_154_E101693D.xml"/><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png"/><Relationship Id="rId5" Type="http://schemas.microsoft.com/office/2018/10/relationships/comments" Target="../comments/modernComment_16F_3DB098A5.xm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png"/><Relationship Id="rId5" Type="http://schemas.microsoft.com/office/2018/10/relationships/comments" Target="../comments/modernComment_170_1E431D59.xml"/><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2.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image" Target="../media/image2.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hyperlink" Target="mailto:Business@westmiworks.org" TargetMode="External"/><Relationship Id="rId5" Type="http://schemas.microsoft.com/office/2018/10/relationships/comments" Target="../comments/modernComment_14E_69C69C64.xml"/><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png"/><Relationship Id="rId5" Type="http://schemas.microsoft.com/office/2018/10/relationships/comments" Target="../comments/modernComment_182_9C9397AA.xml"/><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1.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11" Type="http://schemas.openxmlformats.org/officeDocument/2006/relationships/image" Target="../media/image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notesSlide" Target="../notesSlides/notesSlide4.xml"/><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chart" Target="../charts/chart1.xm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microsoft.com/office/2018/10/relationships/comments" Target="../comments/modernComment_189_6E632D96.xm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microsoft.com/office/2018/10/relationships/comments" Target="../comments/modernComment_11B_A7CFB201.xm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Click to edit Master title style</a:t>
            </a:r>
            <a:endParaRPr lang="en-US">
              <a:latin typeface="+mn-lt"/>
              <a:cs typeface="Calibri"/>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10639" y="1828800"/>
            <a:ext cx="3923122" cy="1686763"/>
          </a:xfrm>
          <a:prstGeom prst="rect">
            <a:avLst/>
          </a:prstGeom>
        </p:spPr>
      </p:pic>
      <p:pic>
        <p:nvPicPr>
          <p:cNvPr id="14" name="Slide 1">
            <a:hlinkClick r:id="" action="ppaction://media"/>
            <a:extLst>
              <a:ext uri="{FF2B5EF4-FFF2-40B4-BE49-F238E27FC236}">
                <a16:creationId xmlns:a16="http://schemas.microsoft.com/office/drawing/2014/main" id="{9F21A15B-F369-59C2-FFB0-982DDA46565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1785" y="5861043"/>
            <a:ext cx="609600" cy="609600"/>
          </a:xfrm>
          <a:prstGeom prst="rect">
            <a:avLst/>
          </a:prstGeom>
        </p:spPr>
      </p:pic>
      <p:sp>
        <p:nvSpPr>
          <p:cNvPr id="5" name="TextBox 4">
            <a:extLst>
              <a:ext uri="{FF2B5EF4-FFF2-40B4-BE49-F238E27FC236}">
                <a16:creationId xmlns:a16="http://schemas.microsoft.com/office/drawing/2014/main" id="{51E45E10-C2DD-8385-1C61-0A40874CB955}"/>
              </a:ext>
            </a:extLst>
          </p:cNvPr>
          <p:cNvSpPr txBox="1"/>
          <p:nvPr/>
        </p:nvSpPr>
        <p:spPr>
          <a:xfrm>
            <a:off x="838200" y="3855135"/>
            <a:ext cx="9715500" cy="132343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algn="ctr"/>
            <a:r>
              <a:rPr lang="en-US" sz="4000" dirty="0">
                <a:solidFill>
                  <a:schemeClr val="bg1"/>
                </a:solidFill>
                <a:latin typeface="Aptos" panose="020B0004020202020204" pitchFamily="34" charset="0"/>
                <a:cs typeface="Calibri"/>
              </a:rPr>
              <a:t>Going PRO Talent Fund 2024 Cycle 2</a:t>
            </a:r>
            <a:br>
              <a:rPr lang="en-US" sz="4000" dirty="0">
                <a:solidFill>
                  <a:schemeClr val="bg1"/>
                </a:solidFill>
                <a:latin typeface="Aptos" panose="020B0004020202020204" pitchFamily="34" charset="0"/>
                <a:cs typeface="Calibri"/>
              </a:rPr>
            </a:br>
            <a:r>
              <a:rPr lang="en-US" sz="4000" dirty="0">
                <a:solidFill>
                  <a:schemeClr val="bg1"/>
                </a:solidFill>
                <a:latin typeface="Aptos" panose="020B0004020202020204" pitchFamily="34" charset="0"/>
                <a:cs typeface="Calibri"/>
              </a:rPr>
              <a:t>Information Session</a:t>
            </a:r>
            <a:endParaRPr lang="en-US" sz="4000" dirty="0">
              <a:solidFill>
                <a:schemeClr val="bg1"/>
              </a:solidFill>
              <a:latin typeface="Aptos" panose="020B0004020202020204" pitchFamily="34" charset="0"/>
            </a:endParaRPr>
          </a:p>
        </p:txBody>
      </p:sp>
    </p:spTree>
    <p:extLst>
      <p:ext uri="{BB962C8B-B14F-4D97-AF65-F5344CB8AC3E}">
        <p14:creationId xmlns:p14="http://schemas.microsoft.com/office/powerpoint/2010/main" val="2422357659"/>
      </p:ext>
    </p:extLst>
  </p:cSld>
  <p:clrMapOvr>
    <a:masterClrMapping/>
  </p:clrMapOvr>
  <mc:AlternateContent xmlns:mc="http://schemas.openxmlformats.org/markup-compatibility/2006" xmlns:p14="http://schemas.microsoft.com/office/powerpoint/2010/main">
    <mc:Choice Requires="p14">
      <p:transition spd="slow" p14:dur="2000" advTm="13369"/>
    </mc:Choice>
    <mc:Fallback xmlns="">
      <p:transition spd="slow" advTm="13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6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extLst>
    <p:ext uri="{6950BFC3-D8DA-4A85-94F7-54DA5524770B}">
      <p188:commentRel xmlns:p188="http://schemas.microsoft.com/office/powerpoint/2018/8/main" r:id="rId5"/>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10972800" cy="563562"/>
          </a:xfrm>
          <a:noFill/>
        </p:spPr>
        <p:txBody>
          <a:bodyPr anchor="ctr"/>
          <a:lstStyle/>
          <a:p>
            <a:pPr algn="l"/>
            <a:r>
              <a:rPr lang="en-US" sz="4000">
                <a:solidFill>
                  <a:schemeClr val="bg2"/>
                </a:solidFill>
                <a:latin typeface="+mj-lt"/>
              </a:rPr>
              <a:t>Eligible Trainees</a:t>
            </a:r>
          </a:p>
        </p:txBody>
      </p:sp>
      <p:sp>
        <p:nvSpPr>
          <p:cNvPr id="3" name="Content Placeholder 2"/>
          <p:cNvSpPr>
            <a:spLocks noGrp="1"/>
          </p:cNvSpPr>
          <p:nvPr>
            <p:ph idx="1"/>
          </p:nvPr>
        </p:nvSpPr>
        <p:spPr>
          <a:xfrm>
            <a:off x="609600" y="1600200"/>
            <a:ext cx="5120640" cy="3829639"/>
          </a:xfrm>
        </p:spPr>
        <p:txBody>
          <a:bodyPr lIns="91440" tIns="45720" rIns="91440" bIns="45720" anchor="t"/>
          <a:lstStyle/>
          <a:p>
            <a:pPr lvl="3" algn="l">
              <a:spcAft>
                <a:spcPts val="1200"/>
              </a:spcAft>
              <a:buClr>
                <a:srgbClr val="C41E3A"/>
              </a:buClr>
              <a:buFont typeface="Wingdings" panose="05000000000000000000" pitchFamily="2" charset="2"/>
              <a:buChar char="§"/>
            </a:pPr>
            <a:r>
              <a:rPr lang="en-US" sz="2400" b="0">
                <a:solidFill>
                  <a:schemeClr val="accent6"/>
                </a:solidFill>
                <a:latin typeface="+mn-lt"/>
              </a:rPr>
              <a:t>Work primarily in Michigan.</a:t>
            </a:r>
          </a:p>
          <a:p>
            <a:pPr lvl="3" algn="l">
              <a:spcAft>
                <a:spcPts val="1200"/>
              </a:spcAft>
              <a:buClr>
                <a:srgbClr val="C41E3A"/>
              </a:buClr>
              <a:buFont typeface="Wingdings" panose="05000000000000000000" pitchFamily="2" charset="2"/>
              <a:buChar char="§"/>
            </a:pPr>
            <a:r>
              <a:rPr lang="en-US" sz="2400" b="0">
                <a:solidFill>
                  <a:schemeClr val="accent6"/>
                </a:solidFill>
                <a:latin typeface="+mn-lt"/>
              </a:rPr>
              <a:t>18 years or older.</a:t>
            </a:r>
          </a:p>
          <a:p>
            <a:pPr lvl="3" algn="l">
              <a:spcAft>
                <a:spcPts val="1200"/>
              </a:spcAft>
              <a:buClr>
                <a:srgbClr val="C41E3A"/>
              </a:buClr>
              <a:buFont typeface="Wingdings" panose="05000000000000000000" pitchFamily="2" charset="2"/>
              <a:buChar char="§"/>
            </a:pPr>
            <a:r>
              <a:rPr lang="en-US" sz="2400" b="0">
                <a:solidFill>
                  <a:schemeClr val="accent6"/>
                </a:solidFill>
                <a:latin typeface="+mn-lt"/>
              </a:rPr>
              <a:t>Permanent, full-time employee.</a:t>
            </a:r>
          </a:p>
          <a:p>
            <a:pPr lvl="3" algn="l">
              <a:spcAft>
                <a:spcPts val="1200"/>
              </a:spcAft>
              <a:buClr>
                <a:srgbClr val="C41E3A"/>
              </a:buClr>
              <a:buFont typeface="Wingdings" panose="05000000000000000000" pitchFamily="2" charset="2"/>
              <a:buChar char="§"/>
            </a:pPr>
            <a:r>
              <a:rPr lang="en-US" sz="2400" b="0">
                <a:solidFill>
                  <a:schemeClr val="accent6"/>
                </a:solidFill>
                <a:latin typeface="Roboto Light"/>
                <a:cs typeface="Calibri"/>
              </a:rPr>
              <a:t>U.S. citizen, or legally authorized to 	work in the U.S. </a:t>
            </a:r>
          </a:p>
          <a:p>
            <a:pPr marL="342900" indent="-342900" algn="l">
              <a:spcAft>
                <a:spcPts val="1200"/>
              </a:spcAft>
              <a:buClr>
                <a:srgbClr val="C41E3A"/>
              </a:buClr>
              <a:buFont typeface="Wingdings" panose="05000000000000000000" pitchFamily="2" charset="2"/>
              <a:buChar char="§"/>
            </a:pPr>
            <a:endParaRPr lang="en-US" sz="2400" b="0">
              <a:solidFill>
                <a:schemeClr val="accent6"/>
              </a:solidFill>
              <a:latin typeface="+mn-lt"/>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3600" y="1524001"/>
            <a:ext cx="4953000" cy="4880162"/>
          </a:xfrm>
          <a:prstGeom prst="rect">
            <a:avLst/>
          </a:prstGeom>
        </p:spPr>
      </p:pic>
      <p:sp>
        <p:nvSpPr>
          <p:cNvPr id="6" name="TextBox 5">
            <a:extLst>
              <a:ext uri="{FF2B5EF4-FFF2-40B4-BE49-F238E27FC236}">
                <a16:creationId xmlns:a16="http://schemas.microsoft.com/office/drawing/2014/main" id="{DB2C185A-437B-4B01-9E17-D30B97650017}"/>
              </a:ext>
            </a:extLst>
          </p:cNvPr>
          <p:cNvSpPr txBox="1"/>
          <p:nvPr/>
        </p:nvSpPr>
        <p:spPr>
          <a:xfrm>
            <a:off x="11634098" y="6541011"/>
            <a:ext cx="307778"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lang="en-US" sz="1400" b="1">
                <a:latin typeface="+mj-lt"/>
                <a:ea typeface="+mj-ea"/>
                <a:cs typeface="+mj-cs"/>
                <a:sym typeface="Roboto Regular"/>
              </a:rPr>
              <a:t>10</a:t>
            </a:r>
            <a:endParaRPr lang="en-US" sz="1400" b="1" i="0" u="none" strike="noStrike" cap="none" spc="0" normalizeH="0" baseline="0">
              <a:ln>
                <a:noFill/>
              </a:ln>
              <a:effectLst/>
              <a:uFillTx/>
              <a:latin typeface="+mj-lt"/>
              <a:ea typeface="+mj-ea"/>
              <a:cs typeface="+mj-cs"/>
            </a:endParaRPr>
          </a:p>
        </p:txBody>
      </p:sp>
      <p:pic>
        <p:nvPicPr>
          <p:cNvPr id="5" name="Slide 10 Recorded Sound">
            <a:hlinkClick r:id="" action="ppaction://media"/>
            <a:extLst>
              <a:ext uri="{FF2B5EF4-FFF2-40B4-BE49-F238E27FC236}">
                <a16:creationId xmlns:a16="http://schemas.microsoft.com/office/drawing/2014/main" id="{F337064A-98D1-8C48-2957-FFCA4B4C73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5210" y="5795481"/>
            <a:ext cx="609600" cy="609600"/>
          </a:xfrm>
          <a:prstGeom prst="rect">
            <a:avLst/>
          </a:prstGeom>
        </p:spPr>
      </p:pic>
    </p:spTree>
    <p:extLst>
      <p:ext uri="{BB962C8B-B14F-4D97-AF65-F5344CB8AC3E}">
        <p14:creationId xmlns:p14="http://schemas.microsoft.com/office/powerpoint/2010/main" val="188453680"/>
      </p:ext>
    </p:extLst>
  </p:cSld>
  <p:clrMapOvr>
    <a:masterClrMapping/>
  </p:clrMapOvr>
  <p:transition spd="med" advTm="601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1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2F644D-45A1-DD35-71EF-8B6D725CE76C}"/>
              </a:ext>
            </a:extLst>
          </p:cNvPr>
          <p:cNvSpPr txBox="1">
            <a:spLocks/>
          </p:cNvSpPr>
          <p:nvPr/>
        </p:nvSpPr>
        <p:spPr>
          <a:xfrm>
            <a:off x="693174" y="1720645"/>
            <a:ext cx="10884309" cy="1681315"/>
          </a:xfrm>
          <a:prstGeom prst="rect">
            <a:avLst/>
          </a:prstGeom>
        </p:spPr>
        <p:txBody>
          <a:bodyPr lIns="91440" tIns="45720" rIns="91440" bIns="45720" anchor="t"/>
          <a:lstStyle>
            <a:lvl1pPr algn="ctr" defTabSz="219075" eaLnBrk="1" hangingPunct="1">
              <a:defRPr sz="4200">
                <a:latin typeface="Helvetica Light"/>
                <a:ea typeface="Helvetica Light"/>
                <a:cs typeface="Helvetica Light"/>
                <a:sym typeface="Helvetica Light"/>
              </a:defRPr>
            </a:lvl1pPr>
            <a:lvl2pPr indent="85725" algn="ctr" defTabSz="219075" eaLnBrk="1" hangingPunct="1">
              <a:defRPr sz="4200">
                <a:latin typeface="Helvetica Light"/>
                <a:ea typeface="Helvetica Light"/>
                <a:cs typeface="Helvetica Light"/>
                <a:sym typeface="Helvetica Light"/>
              </a:defRPr>
            </a:lvl2pPr>
            <a:lvl3pPr indent="171450" algn="ctr" defTabSz="219075" eaLnBrk="1" hangingPunct="1">
              <a:defRPr sz="4200">
                <a:latin typeface="Helvetica Light"/>
                <a:ea typeface="Helvetica Light"/>
                <a:cs typeface="Helvetica Light"/>
                <a:sym typeface="Helvetica Light"/>
              </a:defRPr>
            </a:lvl3pPr>
            <a:lvl4pPr indent="257175" algn="ctr" defTabSz="219075" eaLnBrk="1" hangingPunct="1">
              <a:defRPr sz="4200">
                <a:latin typeface="Helvetica Light"/>
                <a:ea typeface="Helvetica Light"/>
                <a:cs typeface="Helvetica Light"/>
                <a:sym typeface="Helvetica Light"/>
              </a:defRPr>
            </a:lvl4pPr>
            <a:lvl5pPr indent="342900" algn="ctr" defTabSz="219075" eaLnBrk="1" hangingPunct="1">
              <a:defRPr sz="4200">
                <a:latin typeface="Helvetica Light"/>
                <a:ea typeface="Helvetica Light"/>
                <a:cs typeface="Helvetica Light"/>
                <a:sym typeface="Helvetica Light"/>
              </a:defRPr>
            </a:lvl5pPr>
            <a:lvl6pPr indent="428625" algn="ctr" defTabSz="219075" eaLnBrk="1" hangingPunct="1">
              <a:defRPr sz="4200">
                <a:latin typeface="Helvetica Light"/>
                <a:ea typeface="Helvetica Light"/>
                <a:cs typeface="Helvetica Light"/>
                <a:sym typeface="Helvetica Light"/>
              </a:defRPr>
            </a:lvl6pPr>
            <a:lvl7pPr indent="514350" algn="ctr" defTabSz="219075" eaLnBrk="1" hangingPunct="1">
              <a:defRPr sz="4200">
                <a:latin typeface="Helvetica Light"/>
                <a:ea typeface="Helvetica Light"/>
                <a:cs typeface="Helvetica Light"/>
                <a:sym typeface="Helvetica Light"/>
              </a:defRPr>
            </a:lvl7pPr>
            <a:lvl8pPr indent="600075" algn="ctr" defTabSz="219075" eaLnBrk="1" hangingPunct="1">
              <a:defRPr sz="4200">
                <a:latin typeface="Helvetica Light"/>
                <a:ea typeface="Helvetica Light"/>
                <a:cs typeface="Helvetica Light"/>
                <a:sym typeface="Helvetica Light"/>
              </a:defRPr>
            </a:lvl8pPr>
            <a:lvl9pPr indent="685800" algn="ctr" defTabSz="219075" eaLnBrk="1" hangingPunct="1">
              <a:defRPr sz="4200">
                <a:latin typeface="Helvetica Light"/>
                <a:ea typeface="Helvetica Light"/>
                <a:cs typeface="Helvetica Light"/>
                <a:sym typeface="Helvetica Light"/>
              </a:defRPr>
            </a:lvl9pPr>
          </a:lstStyle>
          <a:p>
            <a:r>
              <a:rPr lang="en-US" sz="4800" kern="0">
                <a:latin typeface="Roboto Regular"/>
                <a:cs typeface="Calibri"/>
              </a:rPr>
              <a:t>Training Overview &amp; </a:t>
            </a:r>
          </a:p>
          <a:p>
            <a:r>
              <a:rPr lang="en-US" sz="4800" kern="0">
                <a:latin typeface="Roboto Regular"/>
                <a:cs typeface="Calibri"/>
              </a:rPr>
              <a:t>Eligibility</a:t>
            </a:r>
            <a:br>
              <a:rPr lang="en-US" sz="2400" kern="0">
                <a:latin typeface="+mn-lt"/>
                <a:cs typeface="Calibri"/>
              </a:rPr>
            </a:br>
            <a:endParaRPr lang="en-US" kern="0">
              <a:latin typeface="Roboto Light"/>
              <a:cs typeface="Calibri"/>
            </a:endParaRPr>
          </a:p>
        </p:txBody>
      </p:sp>
      <p:pic>
        <p:nvPicPr>
          <p:cNvPr id="2" name="Slide 11 Recorded Sound">
            <a:hlinkClick r:id="" action="ppaction://media"/>
            <a:extLst>
              <a:ext uri="{FF2B5EF4-FFF2-40B4-BE49-F238E27FC236}">
                <a16:creationId xmlns:a16="http://schemas.microsoft.com/office/drawing/2014/main" id="{C4FA5B76-B3A7-967A-6E11-3182B34AFB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0414" y="5812604"/>
            <a:ext cx="609600" cy="609600"/>
          </a:xfrm>
          <a:prstGeom prst="rect">
            <a:avLst/>
          </a:prstGeom>
        </p:spPr>
      </p:pic>
    </p:spTree>
    <p:extLst>
      <p:ext uri="{BB962C8B-B14F-4D97-AF65-F5344CB8AC3E}">
        <p14:creationId xmlns:p14="http://schemas.microsoft.com/office/powerpoint/2010/main" val="1385429392"/>
      </p:ext>
    </p:extLst>
  </p:cSld>
  <p:clrMapOvr>
    <a:masterClrMapping/>
  </p:clrMapOvr>
  <p:transition spd="med" advTm="117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10972800" cy="639762"/>
          </a:xfrm>
          <a:noFill/>
        </p:spPr>
        <p:txBody>
          <a:bodyPr lIns="91440" tIns="45720" rIns="91440" bIns="45720" anchor="ctr"/>
          <a:lstStyle/>
          <a:p>
            <a:pPr algn="l"/>
            <a:r>
              <a:rPr lang="en-US" sz="4000">
                <a:solidFill>
                  <a:schemeClr val="bg2"/>
                </a:solidFill>
                <a:latin typeface="+mj-lt"/>
              </a:rPr>
              <a:t>Reimbursement for Training (NEW)</a:t>
            </a:r>
          </a:p>
        </p:txBody>
      </p:sp>
      <p:sp>
        <p:nvSpPr>
          <p:cNvPr id="3" name="TextBox 2">
            <a:extLst>
              <a:ext uri="{FF2B5EF4-FFF2-40B4-BE49-F238E27FC236}">
                <a16:creationId xmlns:a16="http://schemas.microsoft.com/office/drawing/2014/main" id="{BD7C71A3-CAC8-44D5-A211-C59E2829CDB1}"/>
              </a:ext>
            </a:extLst>
          </p:cNvPr>
          <p:cNvSpPr txBox="1"/>
          <p:nvPr/>
        </p:nvSpPr>
        <p:spPr>
          <a:xfrm>
            <a:off x="11606219" y="6541011"/>
            <a:ext cx="307778"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a:ln>
                  <a:noFill/>
                </a:ln>
                <a:effectLst/>
                <a:uFillTx/>
                <a:latin typeface="+mj-lt"/>
                <a:ea typeface="+mj-ea"/>
                <a:cs typeface="+mj-cs"/>
                <a:sym typeface="Roboto Regular"/>
              </a:rPr>
              <a:t>12</a:t>
            </a:r>
          </a:p>
        </p:txBody>
      </p:sp>
      <p:graphicFrame>
        <p:nvGraphicFramePr>
          <p:cNvPr id="13" name="Content Placeholder 12">
            <a:extLst>
              <a:ext uri="{FF2B5EF4-FFF2-40B4-BE49-F238E27FC236}">
                <a16:creationId xmlns:a16="http://schemas.microsoft.com/office/drawing/2014/main" id="{D3851FB6-FC58-1D5D-89C4-49AE360D2DB6}"/>
              </a:ext>
            </a:extLst>
          </p:cNvPr>
          <p:cNvGraphicFramePr>
            <a:graphicFrameLocks noGrp="1"/>
          </p:cNvGraphicFramePr>
          <p:nvPr>
            <p:ph idx="1"/>
            <p:extLst>
              <p:ext uri="{D42A27DB-BD31-4B8C-83A1-F6EECF244321}">
                <p14:modId xmlns:p14="http://schemas.microsoft.com/office/powerpoint/2010/main" val="3898712272"/>
              </p:ext>
            </p:extLst>
          </p:nvPr>
        </p:nvGraphicFramePr>
        <p:xfrm>
          <a:off x="1739348" y="1709531"/>
          <a:ext cx="8726556" cy="3765916"/>
        </p:xfrm>
        <a:graphic>
          <a:graphicData uri="http://schemas.openxmlformats.org/drawingml/2006/table">
            <a:tbl>
              <a:tblPr firstRow="1" bandRow="1">
                <a:tableStyleId>{5C22544A-7EE6-4342-B048-85BDC9FD1C3A}</a:tableStyleId>
              </a:tblPr>
              <a:tblGrid>
                <a:gridCol w="4246294">
                  <a:extLst>
                    <a:ext uri="{9D8B030D-6E8A-4147-A177-3AD203B41FA5}">
                      <a16:colId xmlns:a16="http://schemas.microsoft.com/office/drawing/2014/main" val="3344228517"/>
                    </a:ext>
                  </a:extLst>
                </a:gridCol>
                <a:gridCol w="4480262">
                  <a:extLst>
                    <a:ext uri="{9D8B030D-6E8A-4147-A177-3AD203B41FA5}">
                      <a16:colId xmlns:a16="http://schemas.microsoft.com/office/drawing/2014/main" val="1164419541"/>
                    </a:ext>
                  </a:extLst>
                </a:gridCol>
              </a:tblGrid>
              <a:tr h="865366">
                <a:tc>
                  <a:txBody>
                    <a:bodyPr/>
                    <a:lstStyle/>
                    <a:p>
                      <a:pPr marL="0" marR="0" algn="ctr">
                        <a:lnSpc>
                          <a:spcPct val="107000"/>
                        </a:lnSpc>
                        <a:spcBef>
                          <a:spcPts val="0"/>
                        </a:spcBef>
                        <a:spcAft>
                          <a:spcPts val="0"/>
                        </a:spcAft>
                      </a:pPr>
                      <a:r>
                        <a:rPr lang="en-US" sz="2000" b="0">
                          <a:effectLst/>
                          <a:latin typeface="+mj-lt"/>
                        </a:rPr>
                        <a:t>Training Type</a:t>
                      </a:r>
                      <a:endParaRPr lang="en-US" sz="2000" b="0">
                        <a:solidFill>
                          <a:srgbClr val="636463"/>
                        </a:solidFill>
                        <a:effectLst/>
                        <a:latin typeface="+mj-lt"/>
                        <a:ea typeface="Roboto Light" panose="02000000000000000000" pitchFamily="2" charset="0"/>
                        <a:cs typeface="Times New Roman" panose="02020603050405020304" pitchFamily="18" charset="0"/>
                      </a:endParaRPr>
                    </a:p>
                  </a:txBody>
                  <a:tcPr marL="45720" marR="45720" marT="22860" marB="22860" anchor="ctr"/>
                </a:tc>
                <a:tc>
                  <a:txBody>
                    <a:bodyPr/>
                    <a:lstStyle/>
                    <a:p>
                      <a:pPr marL="0" marR="0" algn="ctr">
                        <a:lnSpc>
                          <a:spcPct val="107000"/>
                        </a:lnSpc>
                        <a:spcBef>
                          <a:spcPts val="0"/>
                        </a:spcBef>
                        <a:spcAft>
                          <a:spcPts val="0"/>
                        </a:spcAft>
                      </a:pPr>
                      <a:r>
                        <a:rPr lang="en-US" sz="2000" b="0">
                          <a:effectLst/>
                          <a:latin typeface="+mj-lt"/>
                        </a:rPr>
                        <a:t>Eligible Reimbursement</a:t>
                      </a:r>
                      <a:endParaRPr lang="en-US" sz="2000" b="0">
                        <a:effectLst/>
                        <a:latin typeface="+mj-lt"/>
                        <a:ea typeface="Calibri" panose="020F0502020204030204" pitchFamily="34" charset="0"/>
                        <a:cs typeface="Times New Roman" panose="02020603050405020304" pitchFamily="18" charset="0"/>
                      </a:endParaRPr>
                    </a:p>
                  </a:txBody>
                  <a:tcPr marL="45720" marR="45720" marT="22860" marB="22860" anchor="ctr"/>
                </a:tc>
                <a:extLst>
                  <a:ext uri="{0D108BD9-81ED-4DB2-BD59-A6C34878D82A}">
                    <a16:rowId xmlns:a16="http://schemas.microsoft.com/office/drawing/2014/main" val="4072544950"/>
                  </a:ext>
                </a:extLst>
              </a:tr>
              <a:tr h="865366">
                <a:tc>
                  <a:txBody>
                    <a:bodyPr/>
                    <a:lstStyle/>
                    <a:p>
                      <a:pPr marL="0" marR="0" algn="ctr">
                        <a:lnSpc>
                          <a:spcPct val="107000"/>
                        </a:lnSpc>
                        <a:spcBef>
                          <a:spcPts val="0"/>
                        </a:spcBef>
                        <a:spcAft>
                          <a:spcPts val="0"/>
                        </a:spcAft>
                      </a:pPr>
                      <a:r>
                        <a:rPr lang="en-US" sz="1800" b="0">
                          <a:effectLst/>
                          <a:latin typeface="+mj-lt"/>
                        </a:rPr>
                        <a:t>Classroom</a:t>
                      </a:r>
                      <a:endParaRPr lang="en-US" sz="1800" b="0">
                        <a:solidFill>
                          <a:srgbClr val="636463"/>
                        </a:solidFill>
                        <a:effectLst/>
                        <a:latin typeface="+mj-lt"/>
                        <a:ea typeface="Roboto Light" panose="02000000000000000000" pitchFamily="2" charset="0"/>
                        <a:cs typeface="Times New Roman" panose="02020603050405020304" pitchFamily="18" charset="0"/>
                      </a:endParaRPr>
                    </a:p>
                  </a:txBody>
                  <a:tcPr marL="45720" marR="45720" marT="22860" marB="22860" anchor="ctr"/>
                </a:tc>
                <a:tc>
                  <a:txBody>
                    <a:bodyPr/>
                    <a:lstStyle/>
                    <a:p>
                      <a:pPr marL="0" marR="0" algn="ctr">
                        <a:lnSpc>
                          <a:spcPct val="107000"/>
                        </a:lnSpc>
                        <a:spcBef>
                          <a:spcPts val="0"/>
                        </a:spcBef>
                        <a:spcAft>
                          <a:spcPts val="0"/>
                        </a:spcAft>
                      </a:pPr>
                      <a:r>
                        <a:rPr lang="en-US" sz="1800" b="0">
                          <a:effectLst/>
                          <a:latin typeface="+mj-lt"/>
                        </a:rPr>
                        <a:t>Up to $2,000 per person</a:t>
                      </a:r>
                      <a:endParaRPr lang="en-US" sz="1800" b="0">
                        <a:effectLst/>
                        <a:latin typeface="+mj-lt"/>
                        <a:ea typeface="Calibri" panose="020F0502020204030204" pitchFamily="34" charset="0"/>
                        <a:cs typeface="Times New Roman" panose="02020603050405020304" pitchFamily="18" charset="0"/>
                      </a:endParaRPr>
                    </a:p>
                  </a:txBody>
                  <a:tcPr marL="45720" marR="45720" marT="22860" marB="22860" anchor="ctr"/>
                </a:tc>
                <a:extLst>
                  <a:ext uri="{0D108BD9-81ED-4DB2-BD59-A6C34878D82A}">
                    <a16:rowId xmlns:a16="http://schemas.microsoft.com/office/drawing/2014/main" val="843015725"/>
                  </a:ext>
                </a:extLst>
              </a:tr>
              <a:tr h="1121228">
                <a:tc>
                  <a:txBody>
                    <a:bodyPr/>
                    <a:lstStyle/>
                    <a:p>
                      <a:pPr marL="0" marR="0" algn="ctr">
                        <a:lnSpc>
                          <a:spcPct val="107000"/>
                        </a:lnSpc>
                        <a:spcBef>
                          <a:spcPts val="0"/>
                        </a:spcBef>
                        <a:spcAft>
                          <a:spcPts val="0"/>
                        </a:spcAft>
                      </a:pPr>
                      <a:r>
                        <a:rPr lang="en-US" sz="1400" b="0">
                          <a:effectLst/>
                          <a:latin typeface="+mj-lt"/>
                        </a:rPr>
                        <a:t> </a:t>
                      </a:r>
                      <a:r>
                        <a:rPr lang="en-US" sz="1800" b="0">
                          <a:effectLst/>
                          <a:latin typeface="+mj-lt"/>
                        </a:rPr>
                        <a:t>New Employee</a:t>
                      </a:r>
                      <a:endParaRPr lang="en-US" sz="1800" b="0">
                        <a:effectLst/>
                        <a:latin typeface="+mj-lt"/>
                        <a:cs typeface="Times New Roman" panose="02020603050405020304" pitchFamily="18" charset="0"/>
                      </a:endParaRPr>
                    </a:p>
                    <a:p>
                      <a:pPr marL="0" marR="0" lvl="0" algn="ctr">
                        <a:lnSpc>
                          <a:spcPct val="107000"/>
                        </a:lnSpc>
                        <a:spcBef>
                          <a:spcPts val="0"/>
                        </a:spcBef>
                        <a:spcAft>
                          <a:spcPts val="0"/>
                        </a:spcAft>
                        <a:buNone/>
                      </a:pPr>
                      <a:r>
                        <a:rPr lang="en-US" sz="1800" b="0">
                          <a:effectLst/>
                          <a:latin typeface="+mj-lt"/>
                        </a:rPr>
                        <a:t>On-the-Job (OJT) Training</a:t>
                      </a:r>
                      <a:endParaRPr lang="en-US" sz="1800" b="0">
                        <a:effectLst/>
                        <a:latin typeface="+mj-lt"/>
                        <a:ea typeface="Calibri" panose="020F0502020204030204" pitchFamily="34" charset="0"/>
                        <a:cs typeface="Times New Roman"/>
                      </a:endParaRPr>
                    </a:p>
                  </a:txBody>
                  <a:tcPr marL="45720" marR="45720" marT="22860" marB="22860" anchor="ctr"/>
                </a:tc>
                <a:tc>
                  <a:txBody>
                    <a:bodyPr/>
                    <a:lstStyle/>
                    <a:p>
                      <a:pPr marL="0" marR="0" algn="ctr">
                        <a:lnSpc>
                          <a:spcPct val="107000"/>
                        </a:lnSpc>
                        <a:spcBef>
                          <a:spcPts val="0"/>
                        </a:spcBef>
                        <a:spcAft>
                          <a:spcPts val="0"/>
                        </a:spcAft>
                      </a:pPr>
                      <a:r>
                        <a:rPr lang="en-US" sz="1800" b="0" kern="0">
                          <a:effectLst/>
                          <a:latin typeface="+mj-lt"/>
                        </a:rPr>
                        <a:t>Up to $2,000 per person </a:t>
                      </a:r>
                      <a:endParaRPr lang="en-US" b="0">
                        <a:latin typeface="+mj-lt"/>
                      </a:endParaRPr>
                    </a:p>
                  </a:txBody>
                  <a:tcPr marL="45720" marR="45720" marT="22860" marB="22860" anchor="ctr"/>
                </a:tc>
                <a:extLst>
                  <a:ext uri="{0D108BD9-81ED-4DB2-BD59-A6C34878D82A}">
                    <a16:rowId xmlns:a16="http://schemas.microsoft.com/office/drawing/2014/main" val="951615940"/>
                  </a:ext>
                </a:extLst>
              </a:tr>
              <a:tr h="913956">
                <a:tc>
                  <a:txBody>
                    <a:bodyPr/>
                    <a:lstStyle/>
                    <a:p>
                      <a:pPr marL="0" marR="0" algn="ctr">
                        <a:lnSpc>
                          <a:spcPct val="107000"/>
                        </a:lnSpc>
                        <a:spcBef>
                          <a:spcPts val="0"/>
                        </a:spcBef>
                        <a:spcAft>
                          <a:spcPts val="0"/>
                        </a:spcAft>
                      </a:pPr>
                      <a:r>
                        <a:rPr lang="en-US" sz="1800" b="0">
                          <a:effectLst/>
                          <a:latin typeface="+mj-lt"/>
                        </a:rPr>
                        <a:t>USDOL Registered Apprenticeship</a:t>
                      </a:r>
                      <a:endParaRPr lang="en-US" sz="1800" b="0">
                        <a:effectLst/>
                        <a:latin typeface="+mj-lt"/>
                        <a:ea typeface="Calibri" panose="020F0502020204030204" pitchFamily="34" charset="0"/>
                        <a:cs typeface="Times New Roman" panose="02020603050405020304" pitchFamily="18" charset="0"/>
                      </a:endParaRPr>
                    </a:p>
                  </a:txBody>
                  <a:tcPr marL="45720" marR="45720" marT="22860" marB="22860" anchor="ctr"/>
                </a:tc>
                <a:tc>
                  <a:txBody>
                    <a:bodyPr/>
                    <a:lstStyle/>
                    <a:p>
                      <a:pPr marL="0" marR="0" algn="ctr">
                        <a:lnSpc>
                          <a:spcPct val="107000"/>
                        </a:lnSpc>
                        <a:spcBef>
                          <a:spcPts val="0"/>
                        </a:spcBef>
                        <a:spcAft>
                          <a:spcPts val="0"/>
                        </a:spcAft>
                      </a:pPr>
                      <a:r>
                        <a:rPr lang="en-US" sz="1800" b="0">
                          <a:effectLst/>
                          <a:latin typeface="+mj-lt"/>
                        </a:rPr>
                        <a:t>Up to $3,500 per person</a:t>
                      </a:r>
                      <a:endParaRPr lang="en-US" sz="1800" b="0">
                        <a:effectLst/>
                        <a:latin typeface="+mj-lt"/>
                        <a:ea typeface="Calibri" panose="020F0502020204030204" pitchFamily="34" charset="0"/>
                        <a:cs typeface="Times New Roman" panose="02020603050405020304" pitchFamily="18" charset="0"/>
                      </a:endParaRPr>
                    </a:p>
                  </a:txBody>
                  <a:tcPr marL="45720" marR="45720" marT="22860" marB="22860" anchor="ctr"/>
                </a:tc>
                <a:extLst>
                  <a:ext uri="{0D108BD9-81ED-4DB2-BD59-A6C34878D82A}">
                    <a16:rowId xmlns:a16="http://schemas.microsoft.com/office/drawing/2014/main" val="2251096232"/>
                  </a:ext>
                </a:extLst>
              </a:tr>
            </a:tbl>
          </a:graphicData>
        </a:graphic>
      </p:graphicFrame>
      <p:pic>
        <p:nvPicPr>
          <p:cNvPr id="4" name="Slide 12 Recorded Sound">
            <a:hlinkClick r:id="" action="ppaction://media"/>
            <a:extLst>
              <a:ext uri="{FF2B5EF4-FFF2-40B4-BE49-F238E27FC236}">
                <a16:creationId xmlns:a16="http://schemas.microsoft.com/office/drawing/2014/main" id="{A87A2F44-2232-2095-C6C3-CB9BE797BF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4335" y="5769796"/>
            <a:ext cx="609600" cy="609600"/>
          </a:xfrm>
          <a:prstGeom prst="rect">
            <a:avLst/>
          </a:prstGeom>
        </p:spPr>
      </p:pic>
    </p:spTree>
    <p:extLst>
      <p:ext uri="{BB962C8B-B14F-4D97-AF65-F5344CB8AC3E}">
        <p14:creationId xmlns:p14="http://schemas.microsoft.com/office/powerpoint/2010/main" val="2284300616"/>
      </p:ext>
    </p:extLst>
  </p:cSld>
  <p:clrMapOvr>
    <a:masterClrMapping/>
  </p:clrMapOvr>
  <p:transition spd="med" advTm="2997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50838"/>
            <a:ext cx="8229600" cy="715962"/>
          </a:xfrm>
          <a:noFill/>
        </p:spPr>
        <p:txBody>
          <a:bodyPr lIns="91440" tIns="45720" rIns="91440" bIns="45720" anchor="ctr"/>
          <a:lstStyle/>
          <a:p>
            <a:pPr algn="l"/>
            <a:r>
              <a:rPr lang="en-US" sz="4000">
                <a:solidFill>
                  <a:schemeClr val="bg2"/>
                </a:solidFill>
                <a:latin typeface="+mj-lt"/>
              </a:rPr>
              <a:t>Targeted Population Incentives</a:t>
            </a:r>
          </a:p>
        </p:txBody>
      </p:sp>
      <p:sp>
        <p:nvSpPr>
          <p:cNvPr id="5" name="TextBox 4">
            <a:extLst>
              <a:ext uri="{FF2B5EF4-FFF2-40B4-BE49-F238E27FC236}">
                <a16:creationId xmlns:a16="http://schemas.microsoft.com/office/drawing/2014/main" id="{7945FD9E-FB4F-488A-B5C5-8104B2345DC4}"/>
              </a:ext>
            </a:extLst>
          </p:cNvPr>
          <p:cNvSpPr txBox="1"/>
          <p:nvPr/>
        </p:nvSpPr>
        <p:spPr>
          <a:xfrm>
            <a:off x="11596927" y="6541011"/>
            <a:ext cx="307778"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lang="en-US" sz="1400" b="1">
                <a:latin typeface="+mj-lt"/>
                <a:ea typeface="+mj-ea"/>
                <a:cs typeface="+mj-cs"/>
                <a:sym typeface="Roboto Regular"/>
              </a:rPr>
              <a:t>13</a:t>
            </a:r>
            <a:endParaRPr kumimoji="0" lang="en-US" sz="1400" b="1" i="0" u="none" strike="noStrike" cap="none" spc="0" normalizeH="0" baseline="0">
              <a:ln>
                <a:noFill/>
              </a:ln>
              <a:effectLst/>
              <a:uFillTx/>
              <a:latin typeface="+mj-lt"/>
              <a:ea typeface="+mj-ea"/>
              <a:cs typeface="+mj-cs"/>
              <a:sym typeface="Roboto Regular"/>
            </a:endParaRPr>
          </a:p>
        </p:txBody>
      </p:sp>
      <p:pic>
        <p:nvPicPr>
          <p:cNvPr id="7" name="Content Placeholder 6" descr="A screenshot of a white sheet with black text&#10;&#10;Description automatically generated">
            <a:extLst>
              <a:ext uri="{FF2B5EF4-FFF2-40B4-BE49-F238E27FC236}">
                <a16:creationId xmlns:a16="http://schemas.microsoft.com/office/drawing/2014/main" id="{4D48773F-A814-4B69-3C9A-FEBE0C17002C}"/>
              </a:ext>
            </a:extLst>
          </p:cNvPr>
          <p:cNvPicPr>
            <a:picLocks noGrp="1" noChangeAspect="1"/>
          </p:cNvPicPr>
          <p:nvPr>
            <p:ph idx="1"/>
          </p:nvPr>
        </p:nvPicPr>
        <p:blipFill>
          <a:blip r:embed="rId5"/>
          <a:stretch>
            <a:fillRect/>
          </a:stretch>
        </p:blipFill>
        <p:spPr>
          <a:xfrm>
            <a:off x="1066800" y="1681957"/>
            <a:ext cx="10195466" cy="4029931"/>
          </a:xfrm>
        </p:spPr>
      </p:pic>
      <p:pic>
        <p:nvPicPr>
          <p:cNvPr id="3" name="Slide 13 Recorded Sound">
            <a:hlinkClick r:id="" action="ppaction://media"/>
            <a:extLst>
              <a:ext uri="{FF2B5EF4-FFF2-40B4-BE49-F238E27FC236}">
                <a16:creationId xmlns:a16="http://schemas.microsoft.com/office/drawing/2014/main" id="{F55B50D0-0C89-B890-A5E6-795B6B25B4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6031" y="5829729"/>
            <a:ext cx="609600" cy="609600"/>
          </a:xfrm>
          <a:prstGeom prst="rect">
            <a:avLst/>
          </a:prstGeom>
        </p:spPr>
      </p:pic>
    </p:spTree>
    <p:extLst>
      <p:ext uri="{BB962C8B-B14F-4D97-AF65-F5344CB8AC3E}">
        <p14:creationId xmlns:p14="http://schemas.microsoft.com/office/powerpoint/2010/main" val="1386092393"/>
      </p:ext>
    </p:extLst>
  </p:cSld>
  <p:clrMapOvr>
    <a:masterClrMapping/>
  </p:clrMapOvr>
  <p:transition spd="med" advTm="328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8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50838"/>
            <a:ext cx="8695944" cy="715962"/>
          </a:xfrm>
          <a:noFill/>
        </p:spPr>
        <p:txBody>
          <a:bodyPr lIns="91440" tIns="45720" rIns="91440" bIns="45720" anchor="ctr"/>
          <a:lstStyle/>
          <a:p>
            <a:pPr algn="l"/>
            <a:r>
              <a:rPr lang="en-US" sz="4000">
                <a:solidFill>
                  <a:schemeClr val="bg2"/>
                </a:solidFill>
                <a:latin typeface="+mj-lt"/>
              </a:rPr>
              <a:t>Targeted Population Incentives Cont.</a:t>
            </a:r>
          </a:p>
        </p:txBody>
      </p:sp>
      <p:sp>
        <p:nvSpPr>
          <p:cNvPr id="5" name="TextBox 4">
            <a:extLst>
              <a:ext uri="{FF2B5EF4-FFF2-40B4-BE49-F238E27FC236}">
                <a16:creationId xmlns:a16="http://schemas.microsoft.com/office/drawing/2014/main" id="{7945FD9E-FB4F-488A-B5C5-8104B2345DC4}"/>
              </a:ext>
            </a:extLst>
          </p:cNvPr>
          <p:cNvSpPr txBox="1"/>
          <p:nvPr/>
        </p:nvSpPr>
        <p:spPr>
          <a:xfrm>
            <a:off x="11596927" y="6541011"/>
            <a:ext cx="307778"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lang="en-US" sz="1400" b="1">
                <a:latin typeface="+mj-lt"/>
                <a:ea typeface="+mj-ea"/>
                <a:cs typeface="+mj-cs"/>
                <a:sym typeface="Roboto Regular"/>
              </a:rPr>
              <a:t>14</a:t>
            </a:r>
            <a:endParaRPr kumimoji="0" lang="en-US" sz="1400" b="1" i="0" u="none" strike="noStrike" cap="none" spc="0" normalizeH="0" baseline="0">
              <a:ln>
                <a:noFill/>
              </a:ln>
              <a:effectLst/>
              <a:uFillTx/>
              <a:latin typeface="+mj-lt"/>
              <a:ea typeface="+mj-ea"/>
              <a:cs typeface="+mj-cs"/>
              <a:sym typeface="Roboto Regular"/>
            </a:endParaRPr>
          </a:p>
        </p:txBody>
      </p:sp>
      <p:sp>
        <p:nvSpPr>
          <p:cNvPr id="6" name="TextBox 5">
            <a:extLst>
              <a:ext uri="{FF2B5EF4-FFF2-40B4-BE49-F238E27FC236}">
                <a16:creationId xmlns:a16="http://schemas.microsoft.com/office/drawing/2014/main" id="{C74240C2-6EAD-C1CE-2813-D8B28EAF5D73}"/>
              </a:ext>
            </a:extLst>
          </p:cNvPr>
          <p:cNvSpPr txBox="1"/>
          <p:nvPr/>
        </p:nvSpPr>
        <p:spPr>
          <a:xfrm>
            <a:off x="287296" y="1577666"/>
            <a:ext cx="11617409" cy="225702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lvl="3" indent="257175" defTabSz="219075" fontAlgn="base">
              <a:spcAft>
                <a:spcPts val="1200"/>
              </a:spcAft>
              <a:buClr>
                <a:srgbClr val="C41E3A"/>
              </a:buClr>
              <a:buFont typeface="Wingdings" panose="05000000000000000000" pitchFamily="2" charset="2"/>
              <a:buChar char="§"/>
            </a:pPr>
            <a:r>
              <a:rPr lang="en-US" sz="2400">
                <a:solidFill>
                  <a:schemeClr val="accent6"/>
                </a:solidFill>
                <a:ea typeface="+mj-ea"/>
                <a:cs typeface="+mj-cs"/>
                <a:sym typeface="Roboto Regular"/>
              </a:rPr>
              <a:t>New employees only are eligible for the $500 Veteran, Active Military Reservist, Older Worker, Justice-Involved Citizen, Individual With Disability (IWD) and Public Assistance Recipient incentives​.</a:t>
            </a:r>
          </a:p>
          <a:p>
            <a:pPr marL="342900" lvl="3" indent="257175" defTabSz="219075" rtl="0" fontAlgn="base">
              <a:spcAft>
                <a:spcPts val="1200"/>
              </a:spcAft>
              <a:buClr>
                <a:srgbClr val="C41E3A"/>
              </a:buClr>
              <a:buFont typeface="Wingdings" panose="05000000000000000000" pitchFamily="2" charset="2"/>
              <a:buChar char="§"/>
            </a:pPr>
            <a:r>
              <a:rPr lang="en-US" sz="2400">
                <a:solidFill>
                  <a:schemeClr val="accent6"/>
                </a:solidFill>
                <a:ea typeface="+mj-ea"/>
                <a:cs typeface="+mj-cs"/>
                <a:sym typeface="Roboto Regular"/>
              </a:rPr>
              <a:t>New and incumbent employees are eligible for the $1,000 High School Diploma/Equivalency incentive.</a:t>
            </a:r>
            <a:endParaRPr lang="en-US" sz="2400">
              <a:solidFill>
                <a:schemeClr val="accent6"/>
              </a:solidFill>
              <a:ea typeface="+mj-ea"/>
              <a:cs typeface="+mj-cs"/>
            </a:endParaRPr>
          </a:p>
        </p:txBody>
      </p:sp>
      <p:pic>
        <p:nvPicPr>
          <p:cNvPr id="3" name="Slide 14 Recorded Sound">
            <a:hlinkClick r:id="" action="ppaction://media"/>
            <a:extLst>
              <a:ext uri="{FF2B5EF4-FFF2-40B4-BE49-F238E27FC236}">
                <a16:creationId xmlns:a16="http://schemas.microsoft.com/office/drawing/2014/main" id="{3D91BD7D-601F-A9B1-FAEB-D6A07DFDDC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0044" y="5786920"/>
            <a:ext cx="609600" cy="609600"/>
          </a:xfrm>
          <a:prstGeom prst="rect">
            <a:avLst/>
          </a:prstGeom>
        </p:spPr>
      </p:pic>
    </p:spTree>
    <p:extLst>
      <p:ext uri="{BB962C8B-B14F-4D97-AF65-F5344CB8AC3E}">
        <p14:creationId xmlns:p14="http://schemas.microsoft.com/office/powerpoint/2010/main" val="254277695"/>
      </p:ext>
    </p:extLst>
  </p:cSld>
  <p:clrMapOvr>
    <a:masterClrMapping/>
  </p:clrMapOvr>
  <p:transition spd="med" advTm="2585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8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50838"/>
            <a:ext cx="8229600" cy="715962"/>
          </a:xfrm>
          <a:noFill/>
        </p:spPr>
        <p:txBody>
          <a:bodyPr lIns="91440" tIns="45720" rIns="91440" bIns="45720" anchor="ctr"/>
          <a:lstStyle/>
          <a:p>
            <a:pPr algn="l"/>
            <a:r>
              <a:rPr lang="en-US" sz="4000">
                <a:solidFill>
                  <a:schemeClr val="bg2"/>
                </a:solidFill>
                <a:latin typeface="+mj-lt"/>
              </a:rPr>
              <a:t>Classroom Training </a:t>
            </a:r>
          </a:p>
        </p:txBody>
      </p:sp>
      <p:sp>
        <p:nvSpPr>
          <p:cNvPr id="3" name="Content Placeholder 2"/>
          <p:cNvSpPr>
            <a:spLocks noGrp="1"/>
          </p:cNvSpPr>
          <p:nvPr>
            <p:ph idx="1"/>
          </p:nvPr>
        </p:nvSpPr>
        <p:spPr>
          <a:xfrm>
            <a:off x="530087" y="1401417"/>
            <a:ext cx="10134600" cy="4485722"/>
          </a:xfrm>
        </p:spPr>
        <p:txBody>
          <a:bodyPr lIns="91440" tIns="45720" rIns="91440" bIns="45720" anchor="t"/>
          <a:lstStyle/>
          <a:p>
            <a:pPr marL="342900" indent="-342900" algn="l">
              <a:spcAft>
                <a:spcPts val="1800"/>
              </a:spcAft>
              <a:buClr>
                <a:srgbClr val="C41E3A"/>
              </a:buClr>
              <a:buFont typeface="Wingdings" panose="05000000000000000000" pitchFamily="2" charset="2"/>
              <a:buChar char="§"/>
            </a:pPr>
            <a:r>
              <a:rPr lang="en-US" sz="2400" b="0">
                <a:solidFill>
                  <a:schemeClr val="accent6"/>
                </a:solidFill>
                <a:latin typeface="+mn-lt"/>
              </a:rPr>
              <a:t>Existing or new employees.</a:t>
            </a:r>
            <a:endParaRPr lang="en-US">
              <a:solidFill>
                <a:schemeClr val="accent6"/>
              </a:solidFill>
            </a:endParaRPr>
          </a:p>
          <a:p>
            <a:pPr marL="342900" indent="-342900" algn="l">
              <a:spcAft>
                <a:spcPts val="1800"/>
              </a:spcAft>
              <a:buClr>
                <a:srgbClr val="C41E3A"/>
              </a:buClr>
              <a:buFont typeface="Wingdings" panose="05000000000000000000" pitchFamily="2" charset="2"/>
              <a:buChar char="§"/>
            </a:pPr>
            <a:r>
              <a:rPr lang="en-US" sz="2400" b="0">
                <a:solidFill>
                  <a:schemeClr val="accent6"/>
                </a:solidFill>
                <a:latin typeface="+mn-lt"/>
              </a:rPr>
              <a:t>Reimbursement up to $2,000 per person.</a:t>
            </a:r>
            <a:endParaRPr lang="en-US" sz="2400" b="0">
              <a:solidFill>
                <a:schemeClr val="accent6"/>
              </a:solidFill>
              <a:latin typeface="+mj-lt"/>
            </a:endParaRPr>
          </a:p>
          <a:p>
            <a:pPr marL="342900" indent="-342900" algn="l">
              <a:spcAft>
                <a:spcPts val="1800"/>
              </a:spcAft>
              <a:buClr>
                <a:srgbClr val="C41E3A"/>
              </a:buClr>
              <a:buFont typeface="Wingdings" panose="05000000000000000000" pitchFamily="2" charset="2"/>
              <a:buChar char="§"/>
            </a:pPr>
            <a:r>
              <a:rPr lang="en-US" sz="2400" b="0">
                <a:solidFill>
                  <a:schemeClr val="accent6"/>
                </a:solidFill>
                <a:latin typeface="+mn-lt"/>
              </a:rPr>
              <a:t>All training must expand and improve an employee’s skills and develop their opportunities for growth or promotion within the company.</a:t>
            </a:r>
            <a:endParaRPr lang="en-US">
              <a:solidFill>
                <a:schemeClr val="accent6"/>
              </a:solidFill>
            </a:endParaRPr>
          </a:p>
          <a:p>
            <a:pPr marL="342900" indent="-342900" algn="l">
              <a:spcAft>
                <a:spcPts val="1800"/>
              </a:spcAft>
              <a:buClr>
                <a:srgbClr val="C41E3A"/>
              </a:buClr>
              <a:buFont typeface="Wingdings" panose="05000000000000000000" pitchFamily="2" charset="2"/>
              <a:buChar char="§"/>
            </a:pPr>
            <a:r>
              <a:rPr lang="en-US" sz="2400" b="0">
                <a:solidFill>
                  <a:schemeClr val="accent6"/>
                </a:solidFill>
                <a:latin typeface="+mn-lt"/>
              </a:rPr>
              <a:t>Classroom training must lead to a credential for a skill that is transferable and recognized by industry.</a:t>
            </a:r>
          </a:p>
          <a:p>
            <a:pPr marL="342900" indent="-342900" algn="l">
              <a:spcAft>
                <a:spcPts val="1800"/>
              </a:spcAft>
              <a:buClr>
                <a:srgbClr val="C41E3A"/>
              </a:buClr>
              <a:buFont typeface="Wingdings" panose="05000000000000000000" pitchFamily="2" charset="2"/>
              <a:buChar char="§"/>
            </a:pPr>
            <a:r>
              <a:rPr lang="en-US" sz="2400" b="0">
                <a:solidFill>
                  <a:schemeClr val="accent6"/>
                </a:solidFill>
                <a:latin typeface="+mn-lt"/>
              </a:rPr>
              <a:t>Training duration is short term.</a:t>
            </a:r>
          </a:p>
          <a:p>
            <a:pPr marL="342900" indent="-342900" algn="l">
              <a:spcAft>
                <a:spcPts val="1800"/>
              </a:spcAft>
              <a:buClr>
                <a:srgbClr val="C41E3A"/>
              </a:buClr>
              <a:buFont typeface="Wingdings" panose="05000000000000000000" pitchFamily="2" charset="2"/>
              <a:buChar char="§"/>
            </a:pPr>
            <a:r>
              <a:rPr lang="en-US" sz="2400" b="0">
                <a:solidFill>
                  <a:schemeClr val="accent6"/>
                </a:solidFill>
                <a:latin typeface="+mn-lt"/>
              </a:rPr>
              <a:t>Training may not occur prior to the awarded training period.</a:t>
            </a:r>
          </a:p>
          <a:p>
            <a:pPr>
              <a:spcAft>
                <a:spcPts val="1200"/>
              </a:spcAft>
              <a:buClr>
                <a:srgbClr val="C41E3A"/>
              </a:buClr>
            </a:pPr>
            <a:endParaRPr lang="en-US" sz="2400" b="0">
              <a:solidFill>
                <a:schemeClr val="accent6"/>
              </a:solidFill>
              <a:latin typeface="+mn-lt"/>
            </a:endParaRPr>
          </a:p>
        </p:txBody>
      </p:sp>
      <p:sp>
        <p:nvSpPr>
          <p:cNvPr id="5" name="TextBox 4">
            <a:extLst>
              <a:ext uri="{FF2B5EF4-FFF2-40B4-BE49-F238E27FC236}">
                <a16:creationId xmlns:a16="http://schemas.microsoft.com/office/drawing/2014/main" id="{7945FD9E-FB4F-488A-B5C5-8104B2345DC4}"/>
              </a:ext>
            </a:extLst>
          </p:cNvPr>
          <p:cNvSpPr txBox="1"/>
          <p:nvPr/>
        </p:nvSpPr>
        <p:spPr>
          <a:xfrm>
            <a:off x="11596927" y="6541011"/>
            <a:ext cx="307778"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lang="en-US" sz="1400" b="1">
                <a:latin typeface="+mj-lt"/>
                <a:ea typeface="+mj-ea"/>
                <a:cs typeface="+mj-cs"/>
                <a:sym typeface="Roboto Regular"/>
              </a:rPr>
              <a:t>15</a:t>
            </a:r>
            <a:endParaRPr kumimoji="0" lang="en-US" sz="1400" b="1" i="0" u="none" strike="noStrike" cap="none" spc="0" normalizeH="0" baseline="0">
              <a:ln>
                <a:noFill/>
              </a:ln>
              <a:effectLst/>
              <a:uFillTx/>
              <a:latin typeface="+mj-lt"/>
              <a:ea typeface="+mj-ea"/>
              <a:cs typeface="+mj-cs"/>
              <a:sym typeface="Roboto Regular"/>
            </a:endParaRPr>
          </a:p>
        </p:txBody>
      </p:sp>
      <p:pic>
        <p:nvPicPr>
          <p:cNvPr id="4" name="Slide 15 Recorded Sound">
            <a:hlinkClick r:id="" action="ppaction://media"/>
            <a:extLst>
              <a:ext uri="{FF2B5EF4-FFF2-40B4-BE49-F238E27FC236}">
                <a16:creationId xmlns:a16="http://schemas.microsoft.com/office/drawing/2014/main" id="{EBE522E6-C758-7842-7057-A33D8E7625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3043" y="5772728"/>
            <a:ext cx="609600" cy="609600"/>
          </a:xfrm>
          <a:prstGeom prst="rect">
            <a:avLst/>
          </a:prstGeom>
        </p:spPr>
      </p:pic>
    </p:spTree>
    <p:extLst>
      <p:ext uri="{BB962C8B-B14F-4D97-AF65-F5344CB8AC3E}">
        <p14:creationId xmlns:p14="http://schemas.microsoft.com/office/powerpoint/2010/main" val="1874525452"/>
      </p:ext>
    </p:extLst>
  </p:cSld>
  <p:clrMapOvr>
    <a:masterClrMapping/>
  </p:clrMapOvr>
  <p:transition spd="med" advTm="472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2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8229600" cy="609600"/>
          </a:xfrm>
          <a:noFill/>
        </p:spPr>
        <p:txBody>
          <a:bodyPr lIns="91440" tIns="45720" rIns="91440" bIns="45720" anchor="ctr"/>
          <a:lstStyle/>
          <a:p>
            <a:pPr algn="l"/>
            <a:r>
              <a:rPr lang="en-US" sz="4000">
                <a:solidFill>
                  <a:schemeClr val="accent6"/>
                </a:solidFill>
                <a:latin typeface="+mj-lt"/>
              </a:rPr>
              <a:t>Online "Classroom" Training</a:t>
            </a:r>
          </a:p>
        </p:txBody>
      </p:sp>
      <p:sp>
        <p:nvSpPr>
          <p:cNvPr id="3" name="Content Placeholder 2"/>
          <p:cNvSpPr>
            <a:spLocks noGrp="1"/>
          </p:cNvSpPr>
          <p:nvPr>
            <p:ph idx="1"/>
          </p:nvPr>
        </p:nvSpPr>
        <p:spPr>
          <a:xfrm>
            <a:off x="549965" y="1351722"/>
            <a:ext cx="10293626" cy="4525963"/>
          </a:xfrm>
        </p:spPr>
        <p:txBody>
          <a:bodyPr lIns="91440" tIns="45720" rIns="91440" bIns="45720" anchor="t"/>
          <a:lstStyle/>
          <a:p>
            <a:pPr marL="342900" lvl="1" indent="-342900" algn="l">
              <a:spcAft>
                <a:spcPts val="1800"/>
              </a:spcAft>
              <a:buClr>
                <a:srgbClr val="C41E3A"/>
              </a:buClr>
              <a:buFont typeface="Wingdings" panose="05000000000000000000" pitchFamily="2" charset="2"/>
              <a:buChar char="§"/>
            </a:pPr>
            <a:r>
              <a:rPr lang="en-US" sz="2400" b="0">
                <a:solidFill>
                  <a:schemeClr val="bg2"/>
                </a:solidFill>
                <a:latin typeface="+mn-lt"/>
              </a:rPr>
              <a:t>Online training is allowable under certain conditions. The course must be:</a:t>
            </a:r>
          </a:p>
          <a:p>
            <a:pPr marL="914400" lvl="8" indent="-342900" algn="l">
              <a:spcAft>
                <a:spcPts val="1200"/>
              </a:spcAft>
              <a:buClr>
                <a:srgbClr val="BA0C2F"/>
              </a:buClr>
              <a:buFont typeface="Courier New" panose="02070309020205020404" pitchFamily="49" charset="0"/>
              <a:buChar char="o"/>
            </a:pPr>
            <a:r>
              <a:rPr lang="en-US" sz="2400" b="0">
                <a:solidFill>
                  <a:srgbClr val="535353"/>
                </a:solidFill>
                <a:latin typeface="+mn-lt"/>
              </a:rPr>
              <a:t>High quality</a:t>
            </a:r>
          </a:p>
          <a:p>
            <a:pPr marL="914400" lvl="8" indent="-342900" algn="l">
              <a:spcAft>
                <a:spcPts val="1200"/>
              </a:spcAft>
              <a:buClr>
                <a:srgbClr val="BA0C2F"/>
              </a:buClr>
              <a:buFont typeface="Courier New" panose="02070309020205020404" pitchFamily="49" charset="0"/>
              <a:buChar char="o"/>
            </a:pPr>
            <a:r>
              <a:rPr lang="en-US" sz="2400" b="0">
                <a:solidFill>
                  <a:srgbClr val="535353"/>
                </a:solidFill>
                <a:latin typeface="+mn-lt"/>
              </a:rPr>
              <a:t>Live and instructor led.</a:t>
            </a:r>
          </a:p>
          <a:p>
            <a:pPr marL="1828800" lvl="8" indent="-342900" algn="l">
              <a:spcAft>
                <a:spcPts val="600"/>
              </a:spcAft>
              <a:buClr>
                <a:srgbClr val="BA0C2F"/>
              </a:buClr>
              <a:buFont typeface="Arial" panose="020B0604020202020204" pitchFamily="34" charset="0"/>
              <a:buChar char="•"/>
            </a:pPr>
            <a:r>
              <a:rPr lang="en-US" sz="2400" b="0">
                <a:solidFill>
                  <a:srgbClr val="535353"/>
                </a:solidFill>
                <a:latin typeface="+mn-lt"/>
              </a:rPr>
              <a:t>Recorded learning at trainee’s own pace is ineligible.</a:t>
            </a:r>
          </a:p>
          <a:p>
            <a:pPr marL="1828800" lvl="8" indent="-342900" algn="l">
              <a:spcAft>
                <a:spcPts val="600"/>
              </a:spcAft>
              <a:buClr>
                <a:srgbClr val="BA0C2F"/>
              </a:buClr>
              <a:buFont typeface="Arial" panose="020B0604020202020204" pitchFamily="34" charset="0"/>
              <a:buChar char="•"/>
            </a:pPr>
            <a:r>
              <a:rPr lang="en-US" sz="2400" b="0">
                <a:solidFill>
                  <a:srgbClr val="535353"/>
                </a:solidFill>
                <a:latin typeface="+mn-lt"/>
              </a:rPr>
              <a:t>Hybrid course (both modularized and live instructor led) is allowable.</a:t>
            </a:r>
            <a:endParaRPr lang="en-US" sz="2400">
              <a:solidFill>
                <a:schemeClr val="accent6"/>
              </a:solidFill>
              <a:latin typeface="Roboto Regular"/>
            </a:endParaRPr>
          </a:p>
        </p:txBody>
      </p:sp>
      <p:sp>
        <p:nvSpPr>
          <p:cNvPr id="5" name="TextBox 4">
            <a:extLst>
              <a:ext uri="{FF2B5EF4-FFF2-40B4-BE49-F238E27FC236}">
                <a16:creationId xmlns:a16="http://schemas.microsoft.com/office/drawing/2014/main" id="{B52F9519-89F5-4AEA-AD40-605BB2A109DF}"/>
              </a:ext>
            </a:extLst>
          </p:cNvPr>
          <p:cNvSpPr txBox="1"/>
          <p:nvPr/>
        </p:nvSpPr>
        <p:spPr>
          <a:xfrm>
            <a:off x="11606219" y="6541011"/>
            <a:ext cx="307778"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lang="en-US" sz="1400" b="1">
                <a:latin typeface="+mj-lt"/>
                <a:ea typeface="+mj-ea"/>
                <a:cs typeface="+mj-cs"/>
                <a:sym typeface="Roboto Regular"/>
              </a:rPr>
              <a:t>16</a:t>
            </a:r>
            <a:endParaRPr kumimoji="0" lang="en-US" sz="1400" b="1" i="0" u="none" strike="noStrike" cap="none" spc="0" normalizeH="0" baseline="0">
              <a:ln>
                <a:noFill/>
              </a:ln>
              <a:effectLst/>
              <a:uFillTx/>
              <a:latin typeface="+mj-lt"/>
              <a:ea typeface="+mj-ea"/>
              <a:cs typeface="+mj-cs"/>
              <a:sym typeface="Roboto Regular"/>
            </a:endParaRPr>
          </a:p>
        </p:txBody>
      </p:sp>
      <p:pic>
        <p:nvPicPr>
          <p:cNvPr id="4" name="Slide 16 Recorded Sound">
            <a:hlinkClick r:id="" action="ppaction://media"/>
            <a:extLst>
              <a:ext uri="{FF2B5EF4-FFF2-40B4-BE49-F238E27FC236}">
                <a16:creationId xmlns:a16="http://schemas.microsoft.com/office/drawing/2014/main" id="{31BD2722-B085-2D0E-0053-2DA3410F9A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3155" y="5795481"/>
            <a:ext cx="609600" cy="609600"/>
          </a:xfrm>
          <a:prstGeom prst="rect">
            <a:avLst/>
          </a:prstGeom>
        </p:spPr>
      </p:pic>
    </p:spTree>
    <p:extLst>
      <p:ext uri="{BB962C8B-B14F-4D97-AF65-F5344CB8AC3E}">
        <p14:creationId xmlns:p14="http://schemas.microsoft.com/office/powerpoint/2010/main" val="3749955169"/>
      </p:ext>
    </p:extLst>
  </p:cSld>
  <p:clrMapOvr>
    <a:masterClrMapping/>
  </p:clrMapOvr>
  <p:transition spd="med" advTm="259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10972800" cy="639762"/>
          </a:xfrm>
        </p:spPr>
        <p:txBody>
          <a:bodyPr lIns="91440" tIns="45720" rIns="91440" bIns="45720" anchor="t"/>
          <a:lstStyle/>
          <a:p>
            <a:pPr algn="l"/>
            <a:r>
              <a:rPr lang="en-US" sz="4000">
                <a:solidFill>
                  <a:schemeClr val="bg2"/>
                </a:solidFill>
                <a:latin typeface="+mj-lt"/>
              </a:rPr>
              <a:t>Eligible Classroom Training Examples</a:t>
            </a:r>
            <a:endParaRPr lang="en-US" sz="4000" b="1">
              <a:solidFill>
                <a:schemeClr val="bg2"/>
              </a:solidFill>
              <a:latin typeface="+mj-lt"/>
            </a:endParaRPr>
          </a:p>
        </p:txBody>
      </p:sp>
      <p:sp>
        <p:nvSpPr>
          <p:cNvPr id="5" name="TextBox 4">
            <a:extLst>
              <a:ext uri="{FF2B5EF4-FFF2-40B4-BE49-F238E27FC236}">
                <a16:creationId xmlns:a16="http://schemas.microsoft.com/office/drawing/2014/main" id="{55571D5D-9AF6-4A66-9A95-4D14EDF6E25E}"/>
              </a:ext>
            </a:extLst>
          </p:cNvPr>
          <p:cNvSpPr txBox="1"/>
          <p:nvPr/>
        </p:nvSpPr>
        <p:spPr>
          <a:xfrm>
            <a:off x="11587634" y="6541011"/>
            <a:ext cx="307778"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a:ln>
                  <a:noFill/>
                </a:ln>
                <a:effectLst/>
                <a:uFillTx/>
                <a:latin typeface="+mj-lt"/>
                <a:ea typeface="+mj-ea"/>
                <a:cs typeface="+mj-cs"/>
                <a:sym typeface="Roboto Regular"/>
              </a:rPr>
              <a:t>17</a:t>
            </a:r>
          </a:p>
        </p:txBody>
      </p:sp>
      <p:graphicFrame>
        <p:nvGraphicFramePr>
          <p:cNvPr id="7" name="Table 6">
            <a:extLst>
              <a:ext uri="{FF2B5EF4-FFF2-40B4-BE49-F238E27FC236}">
                <a16:creationId xmlns:a16="http://schemas.microsoft.com/office/drawing/2014/main" id="{ADF871A7-6107-55BA-8887-5F82F11F72C4}"/>
              </a:ext>
            </a:extLst>
          </p:cNvPr>
          <p:cNvGraphicFramePr>
            <a:graphicFrameLocks noGrp="1"/>
          </p:cNvGraphicFramePr>
          <p:nvPr>
            <p:extLst>
              <p:ext uri="{D42A27DB-BD31-4B8C-83A1-F6EECF244321}">
                <p14:modId xmlns:p14="http://schemas.microsoft.com/office/powerpoint/2010/main" val="2485588105"/>
              </p:ext>
            </p:extLst>
          </p:nvPr>
        </p:nvGraphicFramePr>
        <p:xfrm>
          <a:off x="2332284" y="1359128"/>
          <a:ext cx="7527432" cy="5019094"/>
        </p:xfrm>
        <a:graphic>
          <a:graphicData uri="http://schemas.openxmlformats.org/drawingml/2006/table">
            <a:tbl>
              <a:tblPr/>
              <a:tblGrid>
                <a:gridCol w="2509144">
                  <a:extLst>
                    <a:ext uri="{9D8B030D-6E8A-4147-A177-3AD203B41FA5}">
                      <a16:colId xmlns:a16="http://schemas.microsoft.com/office/drawing/2014/main" val="958220796"/>
                    </a:ext>
                  </a:extLst>
                </a:gridCol>
                <a:gridCol w="2509144">
                  <a:extLst>
                    <a:ext uri="{9D8B030D-6E8A-4147-A177-3AD203B41FA5}">
                      <a16:colId xmlns:a16="http://schemas.microsoft.com/office/drawing/2014/main" val="4109301521"/>
                    </a:ext>
                  </a:extLst>
                </a:gridCol>
                <a:gridCol w="2509144">
                  <a:extLst>
                    <a:ext uri="{9D8B030D-6E8A-4147-A177-3AD203B41FA5}">
                      <a16:colId xmlns:a16="http://schemas.microsoft.com/office/drawing/2014/main" val="2502076281"/>
                    </a:ext>
                  </a:extLst>
                </a:gridCol>
              </a:tblGrid>
              <a:tr h="4817646">
                <a:tc>
                  <a:txBody>
                    <a:bodyPr/>
                    <a:lstStyle/>
                    <a:p>
                      <a:pPr fontAlgn="t"/>
                      <a:endParaRPr lang="en-US" sz="1200">
                        <a:solidFill>
                          <a:schemeClr val="bg1"/>
                        </a:solidFill>
                        <a:effectLst/>
                      </a:endParaRPr>
                    </a:p>
                    <a:p>
                      <a:pPr algn="l" rtl="0" fontAlgn="base">
                        <a:buFont typeface="Arial" panose="020B0604020202020204" pitchFamily="34" charset="0"/>
                        <a:buChar char="•"/>
                      </a:pPr>
                      <a:r>
                        <a:rPr lang="en-US" sz="1200" b="0" i="0">
                          <a:solidFill>
                            <a:schemeClr val="bg1"/>
                          </a:solidFill>
                          <a:effectLst/>
                          <a:latin typeface="Arial" panose="020B0604020202020204" pitchFamily="34" charset="0"/>
                        </a:rPr>
                        <a:t>ABS Welding </a:t>
                      </a:r>
                    </a:p>
                    <a:p>
                      <a:pPr algn="l" rtl="0" fontAlgn="base">
                        <a:buFont typeface="Arial" panose="020B0604020202020204" pitchFamily="34" charset="0"/>
                        <a:buChar char="•"/>
                      </a:pPr>
                      <a:r>
                        <a:rPr lang="en-US" sz="1200" b="0" i="0">
                          <a:solidFill>
                            <a:schemeClr val="bg1"/>
                          </a:solidFill>
                          <a:effectLst/>
                          <a:latin typeface="Arial" panose="020B0604020202020204" pitchFamily="34" charset="0"/>
                        </a:rPr>
                        <a:t>Advanced IT Networking </a:t>
                      </a:r>
                    </a:p>
                    <a:p>
                      <a:pPr algn="l" rtl="0" fontAlgn="base">
                        <a:buFont typeface="Arial" panose="020B0604020202020204" pitchFamily="34" charset="0"/>
                        <a:buChar char="•"/>
                      </a:pPr>
                      <a:r>
                        <a:rPr lang="en-US" sz="1200" b="0" i="0">
                          <a:solidFill>
                            <a:schemeClr val="bg1"/>
                          </a:solidFill>
                          <a:effectLst/>
                          <a:latin typeface="Arial" panose="020B0604020202020204" pitchFamily="34" charset="0"/>
                        </a:rPr>
                        <a:t>Air Pollution Control Systems </a:t>
                      </a:r>
                    </a:p>
                    <a:p>
                      <a:pPr algn="l" rtl="0" fontAlgn="base">
                        <a:buFont typeface="Arial" panose="020B0604020202020204" pitchFamily="34" charset="0"/>
                        <a:buChar char="•"/>
                      </a:pPr>
                      <a:r>
                        <a:rPr lang="en-US" sz="1200" b="0" i="0" err="1">
                          <a:solidFill>
                            <a:schemeClr val="bg1"/>
                          </a:solidFill>
                          <a:effectLst/>
                          <a:latin typeface="Arial" panose="020B0604020202020204" pitchFamily="34" charset="0"/>
                        </a:rPr>
                        <a:t>Alphacam</a:t>
                      </a:r>
                      <a:r>
                        <a:rPr lang="en-US" sz="1200" b="0" i="0">
                          <a:solidFill>
                            <a:schemeClr val="bg1"/>
                          </a:solidFill>
                          <a:effectLst/>
                          <a:latin typeface="Arial" panose="020B0604020202020204" pitchFamily="34" charset="0"/>
                        </a:rPr>
                        <a:t> </a:t>
                      </a:r>
                    </a:p>
                    <a:p>
                      <a:pPr algn="l" rtl="0" fontAlgn="base">
                        <a:buFont typeface="Arial" panose="020B0604020202020204" pitchFamily="34" charset="0"/>
                        <a:buChar char="•"/>
                      </a:pPr>
                      <a:r>
                        <a:rPr lang="en-US" sz="1200" b="0" i="0">
                          <a:solidFill>
                            <a:schemeClr val="bg1"/>
                          </a:solidFill>
                          <a:effectLst/>
                          <a:latin typeface="Arial" panose="020B0604020202020204" pitchFamily="34" charset="0"/>
                        </a:rPr>
                        <a:t>American Sign Language (ASL)* </a:t>
                      </a:r>
                    </a:p>
                    <a:p>
                      <a:pPr algn="l" rtl="0" fontAlgn="base">
                        <a:buFont typeface="Arial" panose="020B0604020202020204" pitchFamily="34" charset="0"/>
                        <a:buChar char="•"/>
                      </a:pPr>
                      <a:r>
                        <a:rPr lang="en-US" sz="1200" b="0" i="0">
                          <a:solidFill>
                            <a:schemeClr val="bg1"/>
                          </a:solidFill>
                          <a:effectLst/>
                          <a:latin typeface="Arial" panose="020B0604020202020204" pitchFamily="34" charset="0"/>
                        </a:rPr>
                        <a:t>Assembly Technician </a:t>
                      </a:r>
                    </a:p>
                    <a:p>
                      <a:pPr algn="l" rtl="0" fontAlgn="base">
                        <a:buFont typeface="Arial" panose="020B0604020202020204" pitchFamily="34" charset="0"/>
                        <a:buChar char="•"/>
                      </a:pPr>
                      <a:r>
                        <a:rPr lang="en-US" sz="1200" b="0" i="0">
                          <a:solidFill>
                            <a:schemeClr val="bg1"/>
                          </a:solidFill>
                          <a:effectLst/>
                          <a:latin typeface="Arial" panose="020B0604020202020204" pitchFamily="34" charset="0"/>
                        </a:rPr>
                        <a:t>AutoCAD </a:t>
                      </a:r>
                    </a:p>
                    <a:p>
                      <a:pPr algn="l" rtl="0" fontAlgn="base">
                        <a:buFont typeface="Arial" panose="020B0604020202020204" pitchFamily="34" charset="0"/>
                        <a:buChar char="•"/>
                      </a:pPr>
                      <a:r>
                        <a:rPr lang="en-US" sz="1200" b="0" i="0">
                          <a:solidFill>
                            <a:schemeClr val="bg1"/>
                          </a:solidFill>
                          <a:effectLst/>
                          <a:latin typeface="Arial" panose="020B0604020202020204" pitchFamily="34" charset="0"/>
                        </a:rPr>
                        <a:t>Blueprint Reading </a:t>
                      </a:r>
                    </a:p>
                    <a:p>
                      <a:pPr algn="l" rtl="0" fontAlgn="base">
                        <a:buFont typeface="Arial" panose="020B0604020202020204" pitchFamily="34" charset="0"/>
                        <a:buChar char="•"/>
                      </a:pPr>
                      <a:r>
                        <a:rPr lang="en-US" sz="1200" b="0" i="0">
                          <a:solidFill>
                            <a:schemeClr val="bg1"/>
                          </a:solidFill>
                          <a:effectLst/>
                          <a:latin typeface="Arial" panose="020B0604020202020204" pitchFamily="34" charset="0"/>
                        </a:rPr>
                        <a:t>Certified Nursing Assistant (CNA) </a:t>
                      </a:r>
                    </a:p>
                    <a:p>
                      <a:pPr algn="l" rtl="0" fontAlgn="base">
                        <a:buFont typeface="Arial" panose="020B0604020202020204" pitchFamily="34" charset="0"/>
                        <a:buChar char="•"/>
                      </a:pPr>
                      <a:r>
                        <a:rPr lang="en-US" sz="1200" b="0" i="0">
                          <a:solidFill>
                            <a:schemeClr val="bg1"/>
                          </a:solidFill>
                          <a:effectLst/>
                          <a:latin typeface="Arial" panose="020B0604020202020204" pitchFamily="34" charset="0"/>
                        </a:rPr>
                        <a:t>Certified Surgical Cleaning Technician </a:t>
                      </a:r>
                    </a:p>
                    <a:p>
                      <a:pPr algn="l" rtl="0" fontAlgn="base">
                        <a:buFont typeface="Arial" panose="020B0604020202020204" pitchFamily="34" charset="0"/>
                        <a:buChar char="•"/>
                      </a:pPr>
                      <a:r>
                        <a:rPr lang="en-US" sz="1200" b="0" i="0">
                          <a:solidFill>
                            <a:schemeClr val="bg1"/>
                          </a:solidFill>
                          <a:effectLst/>
                          <a:latin typeface="Arial" panose="020B0604020202020204" pitchFamily="34" charset="0"/>
                        </a:rPr>
                        <a:t>Child Development Associates (CDA) certification </a:t>
                      </a:r>
                    </a:p>
                    <a:p>
                      <a:pPr algn="l" rtl="0" fontAlgn="base">
                        <a:buFont typeface="Arial" panose="020B0604020202020204" pitchFamily="34" charset="0"/>
                        <a:buChar char="•"/>
                      </a:pPr>
                      <a:r>
                        <a:rPr lang="en-US" sz="1200" b="0" i="0">
                          <a:solidFill>
                            <a:schemeClr val="bg1"/>
                          </a:solidFill>
                          <a:effectLst/>
                          <a:latin typeface="Arial" panose="020B0604020202020204" pitchFamily="34" charset="0"/>
                        </a:rPr>
                        <a:t>Computer Numeric Control (CNC) Operator </a:t>
                      </a:r>
                    </a:p>
                    <a:p>
                      <a:pPr algn="l" rtl="0" fontAlgn="base">
                        <a:buFont typeface="Arial" panose="020B0604020202020204" pitchFamily="34" charset="0"/>
                        <a:buChar char="•"/>
                      </a:pPr>
                      <a:r>
                        <a:rPr lang="en-US" sz="1200" b="0" i="0">
                          <a:solidFill>
                            <a:schemeClr val="bg1"/>
                          </a:solidFill>
                          <a:effectLst/>
                          <a:latin typeface="Arial" panose="020B0604020202020204" pitchFamily="34" charset="0"/>
                        </a:rPr>
                        <a:t>Computer Numeric Control (CNC) Programmer </a:t>
                      </a:r>
                    </a:p>
                    <a:p>
                      <a:pPr algn="l" rtl="0" fontAlgn="base">
                        <a:buFont typeface="Arial" panose="020B0604020202020204" pitchFamily="34" charset="0"/>
                        <a:buChar char="•"/>
                      </a:pPr>
                      <a:r>
                        <a:rPr lang="en-US" sz="1200" b="0" i="0">
                          <a:solidFill>
                            <a:schemeClr val="bg1"/>
                          </a:solidFill>
                          <a:effectLst/>
                          <a:latin typeface="Arial" panose="020B0604020202020204" pitchFamily="34" charset="0"/>
                        </a:rPr>
                        <a:t>Drill Press </a:t>
                      </a:r>
                    </a:p>
                    <a:p>
                      <a:pPr algn="l" rtl="0" fontAlgn="base">
                        <a:buFont typeface="Arial" panose="020B0604020202020204" pitchFamily="34" charset="0"/>
                        <a:buChar char="•"/>
                      </a:pPr>
                      <a:r>
                        <a:rPr lang="en-US" sz="1200" b="0" i="0">
                          <a:solidFill>
                            <a:schemeClr val="bg1"/>
                          </a:solidFill>
                          <a:effectLst/>
                          <a:latin typeface="Arial" panose="020B0604020202020204" pitchFamily="34" charset="0"/>
                        </a:rPr>
                        <a:t>Electrical Equipment </a:t>
                      </a:r>
                    </a:p>
                    <a:p>
                      <a:pPr algn="l" rtl="0" fontAlgn="base">
                        <a:buFont typeface="Arial" panose="020B0604020202020204" pitchFamily="34" charset="0"/>
                        <a:buChar char="•"/>
                      </a:pPr>
                      <a:r>
                        <a:rPr lang="en-US" sz="1200" b="0" i="0">
                          <a:solidFill>
                            <a:schemeClr val="bg1"/>
                          </a:solidFill>
                          <a:effectLst/>
                          <a:latin typeface="Arial" panose="020B0604020202020204" pitchFamily="34" charset="0"/>
                        </a:rPr>
                        <a:t>Emergency Medical Technician </a:t>
                      </a:r>
                    </a:p>
                    <a:p>
                      <a:pPr algn="l" rtl="0" fontAlgn="base">
                        <a:buFont typeface="Arial" panose="020B0604020202020204" pitchFamily="34" charset="0"/>
                        <a:buChar char="•"/>
                      </a:pPr>
                      <a:r>
                        <a:rPr lang="en-US" sz="1200" b="0" i="0">
                          <a:solidFill>
                            <a:schemeClr val="bg1"/>
                          </a:solidFill>
                          <a:effectLst/>
                          <a:latin typeface="Arial" panose="020B0604020202020204" pitchFamily="34" charset="0"/>
                        </a:rPr>
                        <a:t>Engine Diagnostics </a:t>
                      </a:r>
                    </a:p>
                  </a:txBody>
                  <a:tcPr marL="81333" marR="81333" marT="40667" marB="406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fontAlgn="t"/>
                      <a:endParaRPr lang="en-US" sz="1200">
                        <a:solidFill>
                          <a:schemeClr val="bg1"/>
                        </a:solidFill>
                        <a:effectLst/>
                      </a:endParaRPr>
                    </a:p>
                    <a:p>
                      <a:pPr algn="l" rtl="0" fontAlgn="base">
                        <a:buFont typeface="Arial" panose="020B0604020202020204" pitchFamily="34" charset="0"/>
                        <a:buChar char="•"/>
                      </a:pPr>
                      <a:r>
                        <a:rPr lang="en-US" sz="1200" b="0" i="0">
                          <a:solidFill>
                            <a:schemeClr val="bg1"/>
                          </a:solidFill>
                          <a:effectLst/>
                          <a:latin typeface="Arial" panose="020B0604020202020204" pitchFamily="34" charset="0"/>
                        </a:rPr>
                        <a:t>English as a Second Language (ESL)* </a:t>
                      </a:r>
                    </a:p>
                    <a:p>
                      <a:pPr algn="l" rtl="0" fontAlgn="base">
                        <a:buFont typeface="Arial" panose="020B0604020202020204" pitchFamily="34" charset="0"/>
                        <a:buChar char="•"/>
                      </a:pPr>
                      <a:r>
                        <a:rPr lang="en-US" sz="1200" b="0" i="0">
                          <a:solidFill>
                            <a:schemeClr val="bg1"/>
                          </a:solidFill>
                          <a:effectLst/>
                          <a:latin typeface="Arial" panose="020B0604020202020204" pitchFamily="34" charset="0"/>
                        </a:rPr>
                        <a:t>Financial Accounting </a:t>
                      </a:r>
                    </a:p>
                    <a:p>
                      <a:pPr algn="l" rtl="0" fontAlgn="base">
                        <a:buFont typeface="Arial" panose="020B0604020202020204" pitchFamily="34" charset="0"/>
                        <a:buChar char="•"/>
                      </a:pPr>
                      <a:r>
                        <a:rPr lang="en-US" sz="1200" b="0" i="0">
                          <a:solidFill>
                            <a:schemeClr val="bg1"/>
                          </a:solidFill>
                          <a:effectLst/>
                          <a:latin typeface="Arial" panose="020B0604020202020204" pitchFamily="34" charset="0"/>
                        </a:rPr>
                        <a:t>Foam Fabrication </a:t>
                      </a:r>
                    </a:p>
                    <a:p>
                      <a:pPr algn="l" rtl="0" fontAlgn="base">
                        <a:buFont typeface="Arial" panose="020B0604020202020204" pitchFamily="34" charset="0"/>
                        <a:buChar char="•"/>
                      </a:pPr>
                      <a:r>
                        <a:rPr lang="en-US" sz="1200" b="0" i="0">
                          <a:solidFill>
                            <a:schemeClr val="bg1"/>
                          </a:solidFill>
                          <a:effectLst/>
                          <a:latin typeface="Arial" panose="020B0604020202020204" pitchFamily="34" charset="0"/>
                        </a:rPr>
                        <a:t>Food Safety Modernization </a:t>
                      </a:r>
                    </a:p>
                    <a:p>
                      <a:pPr algn="l" rtl="0" fontAlgn="base">
                        <a:buFont typeface="Arial" panose="020B0604020202020204" pitchFamily="34" charset="0"/>
                        <a:buChar char="•"/>
                      </a:pPr>
                      <a:r>
                        <a:rPr lang="en-US" sz="1200" b="0" i="0">
                          <a:solidFill>
                            <a:schemeClr val="bg1"/>
                          </a:solidFill>
                          <a:effectLst/>
                          <a:latin typeface="Arial" panose="020B0604020202020204" pitchFamily="34" charset="0"/>
                        </a:rPr>
                        <a:t>Geometric Dimensioning and Tolerancing (GD&amp;T) </a:t>
                      </a:r>
                    </a:p>
                    <a:p>
                      <a:pPr algn="l" rtl="0" fontAlgn="base">
                        <a:buFont typeface="Arial" panose="020B0604020202020204" pitchFamily="34" charset="0"/>
                        <a:buChar char="•"/>
                      </a:pPr>
                      <a:r>
                        <a:rPr lang="en-US" sz="1200" b="0" i="0">
                          <a:solidFill>
                            <a:schemeClr val="bg1"/>
                          </a:solidFill>
                          <a:effectLst/>
                          <a:latin typeface="Arial" panose="020B0604020202020204" pitchFamily="34" charset="0"/>
                        </a:rPr>
                        <a:t>Human Resources, as defined*          </a:t>
                      </a:r>
                    </a:p>
                    <a:p>
                      <a:pPr algn="l" rtl="0" fontAlgn="base">
                        <a:buFont typeface="Arial" panose="020B0604020202020204" pitchFamily="34" charset="0"/>
                        <a:buChar char="•"/>
                      </a:pPr>
                      <a:r>
                        <a:rPr lang="en-US" sz="1200" b="0" i="0">
                          <a:solidFill>
                            <a:schemeClr val="bg1"/>
                          </a:solidFill>
                          <a:effectLst/>
                          <a:latin typeface="Arial" panose="020B0604020202020204" pitchFamily="34" charset="0"/>
                        </a:rPr>
                        <a:t>Hydraulics </a:t>
                      </a:r>
                    </a:p>
                    <a:p>
                      <a:pPr algn="l" rtl="0" fontAlgn="base">
                        <a:buFont typeface="Arial" panose="020B0604020202020204" pitchFamily="34" charset="0"/>
                        <a:buChar char="•"/>
                      </a:pPr>
                      <a:r>
                        <a:rPr lang="en-US" sz="1200" b="0" i="0">
                          <a:solidFill>
                            <a:schemeClr val="bg1"/>
                          </a:solidFill>
                          <a:effectLst/>
                          <a:latin typeface="Arial" panose="020B0604020202020204" pitchFamily="34" charset="0"/>
                        </a:rPr>
                        <a:t>HVACR </a:t>
                      </a:r>
                    </a:p>
                    <a:p>
                      <a:pPr algn="l" rtl="0" fontAlgn="base">
                        <a:buFont typeface="Arial" panose="020B0604020202020204" pitchFamily="34" charset="0"/>
                        <a:buChar char="•"/>
                      </a:pPr>
                      <a:r>
                        <a:rPr lang="en-US" sz="1200" b="0" i="0">
                          <a:solidFill>
                            <a:schemeClr val="bg1"/>
                          </a:solidFill>
                          <a:effectLst/>
                          <a:latin typeface="Arial" panose="020B0604020202020204" pitchFamily="34" charset="0"/>
                        </a:rPr>
                        <a:t>Industrial Sewing </a:t>
                      </a:r>
                    </a:p>
                    <a:p>
                      <a:pPr algn="l" rtl="0" fontAlgn="base">
                        <a:buFont typeface="Arial" panose="020B0604020202020204" pitchFamily="34" charset="0"/>
                        <a:buChar char="•"/>
                      </a:pPr>
                      <a:r>
                        <a:rPr lang="en-US" sz="1200" b="0" i="0">
                          <a:solidFill>
                            <a:schemeClr val="bg1"/>
                          </a:solidFill>
                          <a:effectLst/>
                          <a:latin typeface="Arial" panose="020B0604020202020204" pitchFamily="34" charset="0"/>
                        </a:rPr>
                        <a:t>Information Technology Training/Certifications </a:t>
                      </a:r>
                    </a:p>
                    <a:p>
                      <a:pPr algn="l" rtl="0" fontAlgn="base">
                        <a:buFont typeface="Arial" panose="020B0604020202020204" pitchFamily="34" charset="0"/>
                        <a:buChar char="•"/>
                      </a:pPr>
                      <a:r>
                        <a:rPr lang="en-US" sz="1200" b="0" i="0">
                          <a:solidFill>
                            <a:schemeClr val="bg1"/>
                          </a:solidFill>
                          <a:effectLst/>
                          <a:latin typeface="Arial" panose="020B0604020202020204" pitchFamily="34" charset="0"/>
                        </a:rPr>
                        <a:t>Injection Molding </a:t>
                      </a:r>
                    </a:p>
                    <a:p>
                      <a:pPr algn="l" rtl="0" fontAlgn="base">
                        <a:buFont typeface="Arial" panose="020B0604020202020204" pitchFamily="34" charset="0"/>
                        <a:buChar char="•"/>
                      </a:pPr>
                      <a:r>
                        <a:rPr lang="en-US" sz="1200" b="0" i="0">
                          <a:solidFill>
                            <a:schemeClr val="bg1"/>
                          </a:solidFill>
                          <a:effectLst/>
                          <a:latin typeface="Arial" panose="020B0604020202020204" pitchFamily="34" charset="0"/>
                        </a:rPr>
                        <a:t>ISO 9000 </a:t>
                      </a:r>
                    </a:p>
                    <a:p>
                      <a:pPr algn="l" rtl="0" fontAlgn="base">
                        <a:buFont typeface="Arial" panose="020B0604020202020204" pitchFamily="34" charset="0"/>
                        <a:buChar char="•"/>
                      </a:pPr>
                      <a:r>
                        <a:rPr lang="en-US" sz="1200" b="0" i="0" err="1">
                          <a:solidFill>
                            <a:schemeClr val="bg1"/>
                          </a:solidFill>
                          <a:effectLst/>
                          <a:latin typeface="Arial" panose="020B0604020202020204" pitchFamily="34" charset="0"/>
                        </a:rPr>
                        <a:t>Kinetix</a:t>
                      </a:r>
                      <a:r>
                        <a:rPr lang="en-US" sz="1200" b="0" i="0">
                          <a:solidFill>
                            <a:schemeClr val="bg1"/>
                          </a:solidFill>
                          <a:effectLst/>
                          <a:latin typeface="Arial" panose="020B0604020202020204" pitchFamily="34" charset="0"/>
                        </a:rPr>
                        <a:t> 6500 Troubleshooting </a:t>
                      </a:r>
                    </a:p>
                    <a:p>
                      <a:pPr algn="l" rtl="0" fontAlgn="base">
                        <a:buFont typeface="Arial" panose="020B0604020202020204" pitchFamily="34" charset="0"/>
                        <a:buChar char="•"/>
                      </a:pPr>
                      <a:r>
                        <a:rPr lang="en-US" sz="1200" b="0" i="0">
                          <a:solidFill>
                            <a:schemeClr val="bg1"/>
                          </a:solidFill>
                          <a:effectLst/>
                          <a:latin typeface="Arial" panose="020B0604020202020204" pitchFamily="34" charset="0"/>
                        </a:rPr>
                        <a:t>Lathe </a:t>
                      </a:r>
                    </a:p>
                    <a:p>
                      <a:pPr algn="l" rtl="0" fontAlgn="base">
                        <a:buFont typeface="Arial" panose="020B0604020202020204" pitchFamily="34" charset="0"/>
                        <a:buChar char="•"/>
                      </a:pPr>
                      <a:r>
                        <a:rPr lang="en-US" sz="1200" b="0" i="0">
                          <a:solidFill>
                            <a:schemeClr val="bg1"/>
                          </a:solidFill>
                          <a:effectLst/>
                          <a:latin typeface="Arial" panose="020B0604020202020204" pitchFamily="34" charset="0"/>
                        </a:rPr>
                        <a:t>Machine Guarding </a:t>
                      </a:r>
                    </a:p>
                    <a:p>
                      <a:pPr algn="l" rtl="0" fontAlgn="base">
                        <a:buFont typeface="Arial" panose="020B0604020202020204" pitchFamily="34" charset="0"/>
                        <a:buChar char="•"/>
                      </a:pPr>
                      <a:r>
                        <a:rPr lang="en-US" sz="1200" b="0" i="0">
                          <a:solidFill>
                            <a:schemeClr val="bg1"/>
                          </a:solidFill>
                          <a:effectLst/>
                          <a:latin typeface="Arial" panose="020B0604020202020204" pitchFamily="34" charset="0"/>
                        </a:rPr>
                        <a:t>Leadership or Management Training*  </a:t>
                      </a:r>
                    </a:p>
                    <a:p>
                      <a:pPr algn="l" rtl="0" fontAlgn="base">
                        <a:buFont typeface="Arial" panose="020B0604020202020204" pitchFamily="34" charset="0"/>
                        <a:buChar char="•"/>
                      </a:pPr>
                      <a:r>
                        <a:rPr lang="en-US" sz="1200" b="0" i="0">
                          <a:solidFill>
                            <a:schemeClr val="bg1"/>
                          </a:solidFill>
                          <a:effectLst/>
                          <a:latin typeface="Arial" panose="020B0604020202020204" pitchFamily="34" charset="0"/>
                        </a:rPr>
                        <a:t>Machining (Mill, Lathe, Surface Grinder, etc.) </a:t>
                      </a:r>
                    </a:p>
                    <a:p>
                      <a:pPr algn="l" rtl="0" fontAlgn="base">
                        <a:buFont typeface="Arial" panose="020B0604020202020204" pitchFamily="34" charset="0"/>
                        <a:buChar char="•"/>
                      </a:pPr>
                      <a:r>
                        <a:rPr lang="en-US" sz="1200" b="0" i="0">
                          <a:solidFill>
                            <a:schemeClr val="bg1"/>
                          </a:solidFill>
                          <a:effectLst/>
                          <a:latin typeface="Arial" panose="020B0604020202020204" pitchFamily="34" charset="0"/>
                        </a:rPr>
                        <a:t>Mechanical Drive Systems </a:t>
                      </a:r>
                    </a:p>
                    <a:p>
                      <a:pPr algn="l" rtl="0" fontAlgn="base">
                        <a:buFont typeface="Arial" panose="020B0604020202020204" pitchFamily="34" charset="0"/>
                        <a:buChar char="•"/>
                      </a:pPr>
                      <a:r>
                        <a:rPr lang="en-US" sz="1200" b="0" i="0">
                          <a:solidFill>
                            <a:schemeClr val="bg1"/>
                          </a:solidFill>
                          <a:effectLst/>
                          <a:latin typeface="Arial" panose="020B0604020202020204" pitchFamily="34" charset="0"/>
                        </a:rPr>
                        <a:t>Medical Assistant </a:t>
                      </a:r>
                    </a:p>
                    <a:p>
                      <a:pPr algn="l" rtl="0" fontAlgn="base">
                        <a:buFont typeface="Arial" panose="020B0604020202020204" pitchFamily="34" charset="0"/>
                        <a:buChar char="•"/>
                      </a:pPr>
                      <a:r>
                        <a:rPr lang="en-US" sz="1200" b="0" i="0">
                          <a:solidFill>
                            <a:schemeClr val="bg1"/>
                          </a:solidFill>
                          <a:effectLst/>
                          <a:latin typeface="Arial" panose="020B0604020202020204" pitchFamily="34" charset="0"/>
                        </a:rPr>
                        <a:t>Metal casting </a:t>
                      </a:r>
                    </a:p>
                  </a:txBody>
                  <a:tcPr marL="81333" marR="81333" marT="40667" marB="406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tc>
                  <a:txBody>
                    <a:bodyPr/>
                    <a:lstStyle/>
                    <a:p>
                      <a:pPr algn="ctr" fontAlgn="t"/>
                      <a:endParaRPr lang="en-US" sz="1200">
                        <a:solidFill>
                          <a:schemeClr val="bg1"/>
                        </a:solidFill>
                        <a:effectLst/>
                      </a:endParaRPr>
                    </a:p>
                    <a:p>
                      <a:pPr algn="l" rtl="0" fontAlgn="base">
                        <a:buFont typeface="Arial" panose="020B0604020202020204" pitchFamily="34" charset="0"/>
                        <a:buChar char="•"/>
                      </a:pPr>
                      <a:r>
                        <a:rPr lang="en-US" sz="1200" b="0" i="0">
                          <a:solidFill>
                            <a:schemeClr val="bg1"/>
                          </a:solidFill>
                          <a:effectLst/>
                          <a:latin typeface="Arial" panose="020B0604020202020204" pitchFamily="34" charset="0"/>
                        </a:rPr>
                        <a:t>Molding Technology </a:t>
                      </a:r>
                    </a:p>
                    <a:p>
                      <a:pPr algn="l" rtl="0" fontAlgn="base">
                        <a:buFont typeface="Arial" panose="020B0604020202020204" pitchFamily="34" charset="0"/>
                        <a:buChar char="•"/>
                      </a:pPr>
                      <a:r>
                        <a:rPr lang="en-US" sz="1200" b="0" i="0">
                          <a:solidFill>
                            <a:schemeClr val="bg1"/>
                          </a:solidFill>
                          <a:effectLst/>
                          <a:latin typeface="Arial" panose="020B0604020202020204" pitchFamily="34" charset="0"/>
                        </a:rPr>
                        <a:t>Online, as defined* </a:t>
                      </a:r>
                    </a:p>
                    <a:p>
                      <a:pPr algn="l" rtl="0" fontAlgn="base">
                        <a:buFont typeface="Arial" panose="020B0604020202020204" pitchFamily="34" charset="0"/>
                        <a:buChar char="•"/>
                      </a:pPr>
                      <a:r>
                        <a:rPr lang="en-US" sz="1200" b="0" i="0">
                          <a:solidFill>
                            <a:schemeClr val="bg1"/>
                          </a:solidFill>
                          <a:effectLst/>
                          <a:latin typeface="Arial" panose="020B0604020202020204" pitchFamily="34" charset="0"/>
                        </a:rPr>
                        <a:t>Painting Tech </a:t>
                      </a:r>
                    </a:p>
                    <a:p>
                      <a:pPr algn="l" rtl="0" fontAlgn="base">
                        <a:buFont typeface="Arial" panose="020B0604020202020204" pitchFamily="34" charset="0"/>
                        <a:buChar char="•"/>
                      </a:pPr>
                      <a:r>
                        <a:rPr lang="en-US" sz="1200" b="0" i="0">
                          <a:solidFill>
                            <a:schemeClr val="bg1"/>
                          </a:solidFill>
                          <a:effectLst/>
                          <a:latin typeface="Arial" panose="020B0604020202020204" pitchFamily="34" charset="0"/>
                        </a:rPr>
                        <a:t>Process Improvement, Risk and Quality Management Systems* </a:t>
                      </a:r>
                    </a:p>
                    <a:p>
                      <a:pPr algn="l" rtl="0" fontAlgn="base">
                        <a:buFont typeface="Arial" panose="020B0604020202020204" pitchFamily="34" charset="0"/>
                        <a:buChar char="•"/>
                      </a:pPr>
                      <a:r>
                        <a:rPr lang="en-US" sz="1200" b="0" i="0">
                          <a:solidFill>
                            <a:schemeClr val="bg1"/>
                          </a:solidFill>
                          <a:effectLst/>
                          <a:latin typeface="Arial" panose="020B0604020202020204" pitchFamily="34" charset="0"/>
                        </a:rPr>
                        <a:t>Project Management  </a:t>
                      </a:r>
                    </a:p>
                    <a:p>
                      <a:pPr algn="l" rtl="0" fontAlgn="base">
                        <a:buFont typeface="Arial" panose="020B0604020202020204" pitchFamily="34" charset="0"/>
                        <a:buChar char="•"/>
                      </a:pPr>
                      <a:r>
                        <a:rPr lang="en-US" sz="1200" b="0" i="0">
                          <a:solidFill>
                            <a:schemeClr val="bg1"/>
                          </a:solidFill>
                          <a:effectLst/>
                          <a:latin typeface="Arial" panose="020B0604020202020204" pitchFamily="34" charset="0"/>
                        </a:rPr>
                        <a:t>Quality Engineering </a:t>
                      </a:r>
                    </a:p>
                    <a:p>
                      <a:pPr algn="l" rtl="0" fontAlgn="base">
                        <a:buFont typeface="Arial" panose="020B0604020202020204" pitchFamily="34" charset="0"/>
                        <a:buChar char="•"/>
                      </a:pPr>
                      <a:r>
                        <a:rPr lang="en-US" sz="1200" b="0" i="0">
                          <a:solidFill>
                            <a:schemeClr val="bg1"/>
                          </a:solidFill>
                          <a:effectLst/>
                          <a:latin typeface="Arial" panose="020B0604020202020204" pitchFamily="34" charset="0"/>
                        </a:rPr>
                        <a:t>Quality Software </a:t>
                      </a:r>
                    </a:p>
                    <a:p>
                      <a:pPr algn="l" rtl="0" fontAlgn="base">
                        <a:buFont typeface="Arial" panose="020B0604020202020204" pitchFamily="34" charset="0"/>
                        <a:buChar char="•"/>
                      </a:pPr>
                      <a:r>
                        <a:rPr lang="en-US" sz="1200" b="0" i="0">
                          <a:solidFill>
                            <a:schemeClr val="bg1"/>
                          </a:solidFill>
                          <a:effectLst/>
                          <a:latin typeface="Arial" panose="020B0604020202020204" pitchFamily="34" charset="0"/>
                        </a:rPr>
                        <a:t>RS Logix 5000 </a:t>
                      </a:r>
                    </a:p>
                    <a:p>
                      <a:pPr algn="l" rtl="0" fontAlgn="base">
                        <a:buFont typeface="Arial" panose="020B0604020202020204" pitchFamily="34" charset="0"/>
                        <a:buChar char="•"/>
                      </a:pPr>
                      <a:r>
                        <a:rPr lang="en-US" sz="1200" b="0" i="0" err="1">
                          <a:solidFill>
                            <a:schemeClr val="bg1"/>
                          </a:solidFill>
                          <a:effectLst/>
                          <a:latin typeface="Arial" panose="020B0604020202020204" pitchFamily="34" charset="0"/>
                        </a:rPr>
                        <a:t>Radan</a:t>
                      </a:r>
                      <a:r>
                        <a:rPr lang="en-US" sz="1200" b="0" i="0">
                          <a:solidFill>
                            <a:schemeClr val="bg1"/>
                          </a:solidFill>
                          <a:effectLst/>
                          <a:latin typeface="Arial" panose="020B0604020202020204" pitchFamily="34" charset="0"/>
                        </a:rPr>
                        <a:t> Nesting and Bending </a:t>
                      </a:r>
                    </a:p>
                    <a:p>
                      <a:pPr algn="l" rtl="0" fontAlgn="base">
                        <a:buFont typeface="Arial" panose="020B0604020202020204" pitchFamily="34" charset="0"/>
                        <a:buChar char="•"/>
                      </a:pPr>
                      <a:r>
                        <a:rPr lang="en-US" sz="1200" b="0" i="0">
                          <a:solidFill>
                            <a:schemeClr val="bg1"/>
                          </a:solidFill>
                          <a:effectLst/>
                          <a:latin typeface="Arial" panose="020B0604020202020204" pitchFamily="34" charset="0"/>
                        </a:rPr>
                        <a:t>Robotic Operation PRO </a:t>
                      </a:r>
                    </a:p>
                    <a:p>
                      <a:pPr algn="l" rtl="0" fontAlgn="base">
                        <a:buFont typeface="Arial" panose="020B0604020202020204" pitchFamily="34" charset="0"/>
                        <a:buChar char="•"/>
                      </a:pPr>
                      <a:r>
                        <a:rPr lang="en-US" sz="1200" b="0" i="0">
                          <a:solidFill>
                            <a:schemeClr val="bg1"/>
                          </a:solidFill>
                          <a:effectLst/>
                          <a:latin typeface="Arial" panose="020B0604020202020204" pitchFamily="34" charset="0"/>
                        </a:rPr>
                        <a:t>Root-Cause Analysis </a:t>
                      </a:r>
                    </a:p>
                    <a:p>
                      <a:pPr algn="l" rtl="0" fontAlgn="base">
                        <a:buFont typeface="Arial" panose="020B0604020202020204" pitchFamily="34" charset="0"/>
                        <a:buChar char="•"/>
                      </a:pPr>
                      <a:r>
                        <a:rPr lang="en-US" sz="1200" b="0" i="0">
                          <a:solidFill>
                            <a:schemeClr val="bg1"/>
                          </a:solidFill>
                          <a:effectLst/>
                          <a:latin typeface="Arial" panose="020B0604020202020204" pitchFamily="34" charset="0"/>
                        </a:rPr>
                        <a:t>Safety Training* </a:t>
                      </a:r>
                    </a:p>
                    <a:p>
                      <a:pPr algn="l" rtl="0" fontAlgn="base">
                        <a:buFont typeface="Arial" panose="020B0604020202020204" pitchFamily="34" charset="0"/>
                        <a:buChar char="•"/>
                      </a:pPr>
                      <a:r>
                        <a:rPr lang="en-US" sz="1200" b="0" i="0">
                          <a:solidFill>
                            <a:schemeClr val="bg1"/>
                          </a:solidFill>
                          <a:effectLst/>
                          <a:latin typeface="Arial" panose="020B0604020202020204" pitchFamily="34" charset="0"/>
                        </a:rPr>
                        <a:t>Sales Acceleration* </a:t>
                      </a:r>
                    </a:p>
                    <a:p>
                      <a:pPr algn="l" rtl="0" fontAlgn="base">
                        <a:buFont typeface="Arial" panose="020B0604020202020204" pitchFamily="34" charset="0"/>
                        <a:buChar char="•"/>
                      </a:pPr>
                      <a:r>
                        <a:rPr lang="en-US" sz="1200" b="0" i="0">
                          <a:solidFill>
                            <a:schemeClr val="bg1"/>
                          </a:solidFill>
                          <a:effectLst/>
                          <a:latin typeface="Arial" panose="020B0604020202020204" pitchFamily="34" charset="0"/>
                        </a:rPr>
                        <a:t>Server Visualization  </a:t>
                      </a:r>
                    </a:p>
                    <a:p>
                      <a:pPr algn="l" rtl="0" fontAlgn="base">
                        <a:buFont typeface="Arial" panose="020B0604020202020204" pitchFamily="34" charset="0"/>
                        <a:buChar char="•"/>
                      </a:pPr>
                      <a:r>
                        <a:rPr lang="en-US" sz="1200" b="0" i="0">
                          <a:solidFill>
                            <a:schemeClr val="bg1"/>
                          </a:solidFill>
                          <a:effectLst/>
                          <a:latin typeface="Arial" panose="020B0604020202020204" pitchFamily="34" charset="0"/>
                        </a:rPr>
                        <a:t>Statistical Process Control </a:t>
                      </a:r>
                    </a:p>
                    <a:p>
                      <a:pPr algn="l" rtl="0" fontAlgn="base">
                        <a:buFont typeface="Arial" panose="020B0604020202020204" pitchFamily="34" charset="0"/>
                        <a:buChar char="•"/>
                      </a:pPr>
                      <a:r>
                        <a:rPr lang="en-US" sz="1200" b="0" i="0">
                          <a:solidFill>
                            <a:schemeClr val="bg1"/>
                          </a:solidFill>
                          <a:effectLst/>
                          <a:latin typeface="Arial" panose="020B0604020202020204" pitchFamily="34" charset="0"/>
                        </a:rPr>
                        <a:t>Sterile Processing Technician </a:t>
                      </a:r>
                    </a:p>
                    <a:p>
                      <a:pPr algn="l" rtl="0" fontAlgn="base">
                        <a:buFont typeface="Arial" panose="020B0604020202020204" pitchFamily="34" charset="0"/>
                        <a:buChar char="•"/>
                      </a:pPr>
                      <a:r>
                        <a:rPr lang="en-US" sz="1200" b="0" i="0">
                          <a:solidFill>
                            <a:schemeClr val="bg1"/>
                          </a:solidFill>
                          <a:effectLst/>
                          <a:latin typeface="Arial" panose="020B0604020202020204" pitchFamily="34" charset="0"/>
                        </a:rPr>
                        <a:t>Thermal Imaging </a:t>
                      </a:r>
                    </a:p>
                    <a:p>
                      <a:pPr algn="l" rtl="0" fontAlgn="base">
                        <a:buFont typeface="Arial" panose="020B0604020202020204" pitchFamily="34" charset="0"/>
                        <a:buChar char="•"/>
                      </a:pPr>
                      <a:r>
                        <a:rPr lang="en-US" sz="1200" b="0" i="0">
                          <a:solidFill>
                            <a:schemeClr val="bg1"/>
                          </a:solidFill>
                          <a:effectLst/>
                          <a:latin typeface="Arial" panose="020B0604020202020204" pitchFamily="34" charset="0"/>
                        </a:rPr>
                        <a:t>Troubleshooting </a:t>
                      </a:r>
                    </a:p>
                    <a:p>
                      <a:pPr algn="l" rtl="0" fontAlgn="base">
                        <a:buFont typeface="Arial" panose="020B0604020202020204" pitchFamily="34" charset="0"/>
                        <a:buChar char="•"/>
                      </a:pPr>
                      <a:r>
                        <a:rPr lang="en-US" sz="1200" b="0" i="0">
                          <a:solidFill>
                            <a:schemeClr val="bg1"/>
                          </a:solidFill>
                          <a:effectLst/>
                          <a:latin typeface="Arial" panose="020B0604020202020204" pitchFamily="34" charset="0"/>
                        </a:rPr>
                        <a:t>Utility Technician </a:t>
                      </a:r>
                    </a:p>
                    <a:p>
                      <a:pPr algn="l" rtl="0" fontAlgn="base">
                        <a:buFont typeface="Arial" panose="020B0604020202020204" pitchFamily="34" charset="0"/>
                        <a:buChar char="•"/>
                      </a:pPr>
                      <a:r>
                        <a:rPr lang="en-US" sz="1200" b="0" i="0">
                          <a:solidFill>
                            <a:schemeClr val="bg1"/>
                          </a:solidFill>
                          <a:effectLst/>
                          <a:latin typeface="Arial" panose="020B0604020202020204" pitchFamily="34" charset="0"/>
                        </a:rPr>
                        <a:t>Welding </a:t>
                      </a:r>
                    </a:p>
                    <a:p>
                      <a:pPr algn="l" rtl="0" fontAlgn="base">
                        <a:buFont typeface="Arial" panose="020B0604020202020204" pitchFamily="34" charset="0"/>
                        <a:buChar char="•"/>
                      </a:pPr>
                      <a:r>
                        <a:rPr lang="en-US" sz="1200" b="0" i="0">
                          <a:solidFill>
                            <a:schemeClr val="bg1"/>
                          </a:solidFill>
                          <a:effectLst/>
                          <a:latin typeface="Arial" panose="020B0604020202020204" pitchFamily="34" charset="0"/>
                        </a:rPr>
                        <a:t>Wound Care Certification </a:t>
                      </a:r>
                    </a:p>
                  </a:txBody>
                  <a:tcPr marL="81333" marR="81333" marT="40667" marB="40667">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06342772"/>
                  </a:ext>
                </a:extLst>
              </a:tr>
            </a:tbl>
          </a:graphicData>
        </a:graphic>
      </p:graphicFrame>
      <p:pic>
        <p:nvPicPr>
          <p:cNvPr id="3" name="slide 17 Recorded Sound">
            <a:hlinkClick r:id="" action="ppaction://media"/>
            <a:extLst>
              <a:ext uri="{FF2B5EF4-FFF2-40B4-BE49-F238E27FC236}">
                <a16:creationId xmlns:a16="http://schemas.microsoft.com/office/drawing/2014/main" id="{A0D8AECE-BFDD-517E-1C19-E90BCB08D6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7470" y="5863975"/>
            <a:ext cx="609600" cy="609600"/>
          </a:xfrm>
          <a:prstGeom prst="rect">
            <a:avLst/>
          </a:prstGeom>
        </p:spPr>
      </p:pic>
    </p:spTree>
    <p:extLst>
      <p:ext uri="{BB962C8B-B14F-4D97-AF65-F5344CB8AC3E}">
        <p14:creationId xmlns:p14="http://schemas.microsoft.com/office/powerpoint/2010/main" val="536316035"/>
      </p:ext>
    </p:extLst>
  </p:cSld>
  <p:clrMapOvr>
    <a:masterClrMapping/>
  </p:clrMapOvr>
  <p:transition spd="med" advTm="173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10202635" cy="609600"/>
          </a:xfrm>
          <a:noFill/>
        </p:spPr>
        <p:txBody>
          <a:bodyPr lIns="91440" tIns="45720" rIns="91440" bIns="45720" anchor="ctr"/>
          <a:lstStyle/>
          <a:p>
            <a:pPr algn="l"/>
            <a:r>
              <a:rPr lang="en-US" sz="4000">
                <a:solidFill>
                  <a:schemeClr val="accent6"/>
                </a:solidFill>
                <a:latin typeface="+mj-lt"/>
              </a:rPr>
              <a:t>Ineligible Classroom Training Examples</a:t>
            </a:r>
          </a:p>
        </p:txBody>
      </p:sp>
      <p:sp>
        <p:nvSpPr>
          <p:cNvPr id="5" name="TextBox 4">
            <a:extLst>
              <a:ext uri="{FF2B5EF4-FFF2-40B4-BE49-F238E27FC236}">
                <a16:creationId xmlns:a16="http://schemas.microsoft.com/office/drawing/2014/main" id="{51B386FD-C356-48A1-8288-D18FE620DC95}"/>
              </a:ext>
            </a:extLst>
          </p:cNvPr>
          <p:cNvSpPr txBox="1"/>
          <p:nvPr/>
        </p:nvSpPr>
        <p:spPr>
          <a:xfrm>
            <a:off x="11596927" y="6541011"/>
            <a:ext cx="307778"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lang="en-US" sz="1400" b="1">
                <a:latin typeface="+mj-lt"/>
                <a:ea typeface="+mj-ea"/>
                <a:cs typeface="+mj-cs"/>
                <a:sym typeface="Roboto Regular"/>
              </a:rPr>
              <a:t>18</a:t>
            </a:r>
            <a:endParaRPr kumimoji="0" lang="en-US" sz="1400" b="1" i="0" u="none" strike="noStrike" cap="none" spc="0" normalizeH="0" baseline="0">
              <a:ln>
                <a:noFill/>
              </a:ln>
              <a:effectLst/>
              <a:uFillTx/>
              <a:latin typeface="+mj-lt"/>
              <a:ea typeface="+mj-ea"/>
              <a:cs typeface="+mj-cs"/>
              <a:sym typeface="Roboto Regular"/>
            </a:endParaRPr>
          </a:p>
        </p:txBody>
      </p:sp>
      <p:pic>
        <p:nvPicPr>
          <p:cNvPr id="4" name="Picture 3" descr="A white background with black text&#10;&#10;Description automatically generated">
            <a:extLst>
              <a:ext uri="{FF2B5EF4-FFF2-40B4-BE49-F238E27FC236}">
                <a16:creationId xmlns:a16="http://schemas.microsoft.com/office/drawing/2014/main" id="{FC18452D-DDA6-2D83-37DC-B50AD686E65A}"/>
              </a:ext>
            </a:extLst>
          </p:cNvPr>
          <p:cNvPicPr>
            <a:picLocks noChangeAspect="1"/>
          </p:cNvPicPr>
          <p:nvPr/>
        </p:nvPicPr>
        <p:blipFill>
          <a:blip r:embed="rId6"/>
          <a:stretch>
            <a:fillRect/>
          </a:stretch>
        </p:blipFill>
        <p:spPr>
          <a:xfrm>
            <a:off x="700668" y="1760787"/>
            <a:ext cx="10298151" cy="3605913"/>
          </a:xfrm>
          <a:prstGeom prst="rect">
            <a:avLst/>
          </a:prstGeom>
        </p:spPr>
      </p:pic>
      <p:pic>
        <p:nvPicPr>
          <p:cNvPr id="3" name="Slide 18 Recorded Sound">
            <a:hlinkClick r:id="" action="ppaction://media"/>
            <a:extLst>
              <a:ext uri="{FF2B5EF4-FFF2-40B4-BE49-F238E27FC236}">
                <a16:creationId xmlns:a16="http://schemas.microsoft.com/office/drawing/2014/main" id="{22399890-DD72-65CB-C753-FB4AC374041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17470" y="5786919"/>
            <a:ext cx="609600" cy="609600"/>
          </a:xfrm>
          <a:prstGeom prst="rect">
            <a:avLst/>
          </a:prstGeom>
        </p:spPr>
      </p:pic>
    </p:spTree>
    <p:extLst>
      <p:ext uri="{BB962C8B-B14F-4D97-AF65-F5344CB8AC3E}">
        <p14:creationId xmlns:p14="http://schemas.microsoft.com/office/powerpoint/2010/main" val="1502796914"/>
      </p:ext>
    </p:extLst>
  </p:cSld>
  <p:clrMapOvr>
    <a:masterClrMapping/>
  </p:clrMapOvr>
  <p:transition spd="med" advTm="5240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4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6950BFC3-D8DA-4A85-94F7-54DA5524770B}">
      <p188:commentRel xmlns:p188="http://schemas.microsoft.com/office/powerpoint/2018/8/main" r:id="rId5"/>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10972800" cy="639762"/>
          </a:xfrm>
        </p:spPr>
        <p:txBody>
          <a:bodyPr lIns="91440" tIns="45720" rIns="91440" bIns="45720" anchor="t"/>
          <a:lstStyle/>
          <a:p>
            <a:pPr algn="l"/>
            <a:r>
              <a:rPr lang="en-US" sz="4000">
                <a:solidFill>
                  <a:schemeClr val="bg2"/>
                </a:solidFill>
                <a:latin typeface="+mj-lt"/>
              </a:rPr>
              <a:t>New Employee Training</a:t>
            </a:r>
          </a:p>
        </p:txBody>
      </p:sp>
      <p:sp>
        <p:nvSpPr>
          <p:cNvPr id="3" name="Content Placeholder 2"/>
          <p:cNvSpPr>
            <a:spLocks noGrp="1"/>
          </p:cNvSpPr>
          <p:nvPr>
            <p:ph idx="1"/>
          </p:nvPr>
        </p:nvSpPr>
        <p:spPr>
          <a:xfrm>
            <a:off x="467331" y="1360344"/>
            <a:ext cx="10413964" cy="4950435"/>
          </a:xfrm>
        </p:spPr>
        <p:txBody>
          <a:bodyPr lIns="91440" tIns="45720" rIns="91440" bIns="45720" anchor="t"/>
          <a:lstStyle/>
          <a:p>
            <a:pPr marL="342900" lvl="2" indent="-342900" algn="l">
              <a:spcAft>
                <a:spcPts val="1200"/>
              </a:spcAft>
              <a:buClr>
                <a:srgbClr val="C41E3A"/>
              </a:buClr>
              <a:buFont typeface="Wingdings" panose="05000000000000000000" pitchFamily="2" charset="2"/>
              <a:buChar char="§"/>
            </a:pPr>
            <a:r>
              <a:rPr lang="en-US" sz="2050" b="0">
                <a:solidFill>
                  <a:srgbClr val="535353"/>
                </a:solidFill>
                <a:latin typeface="+mn-lt"/>
                <a:cs typeface="Calibri"/>
              </a:rPr>
              <a:t>A new employee receiving only classroom training is allowable and eligible for reimbursement up to $2,000 per person. </a:t>
            </a:r>
            <a:endParaRPr lang="en-US" sz="2050">
              <a:solidFill>
                <a:srgbClr val="535353"/>
              </a:solidFill>
              <a:latin typeface="+mn-lt"/>
            </a:endParaRPr>
          </a:p>
          <a:p>
            <a:pPr marL="342900" lvl="2" indent="-342900" algn="l">
              <a:spcAft>
                <a:spcPts val="1200"/>
              </a:spcAft>
              <a:buClr>
                <a:srgbClr val="C41E3A"/>
              </a:buClr>
              <a:buFont typeface="Wingdings" panose="05000000000000000000" pitchFamily="2" charset="2"/>
              <a:buChar char="§"/>
            </a:pPr>
            <a:r>
              <a:rPr lang="en-US" sz="2050" b="0">
                <a:solidFill>
                  <a:srgbClr val="535353"/>
                </a:solidFill>
                <a:latin typeface="+mn-lt"/>
              </a:rPr>
              <a:t>A new employee only receiving on-the-job training </a:t>
            </a:r>
            <a:r>
              <a:rPr lang="en-US" sz="2050" b="0">
                <a:solidFill>
                  <a:srgbClr val="535353"/>
                </a:solidFill>
                <a:latin typeface="+mn-lt"/>
                <a:ea typeface="+mj-lt"/>
                <a:cs typeface="+mj-lt"/>
              </a:rPr>
              <a:t>(OJT) </a:t>
            </a:r>
            <a:r>
              <a:rPr lang="en-US" sz="2050" b="0">
                <a:solidFill>
                  <a:srgbClr val="535353"/>
                </a:solidFill>
                <a:latin typeface="+mn-lt"/>
              </a:rPr>
              <a:t>is allowable and </a:t>
            </a:r>
            <a:r>
              <a:rPr lang="en-US" sz="2050" b="0">
                <a:solidFill>
                  <a:srgbClr val="535353"/>
                </a:solidFill>
                <a:latin typeface="+mn-lt"/>
                <a:cs typeface="Calibri"/>
              </a:rPr>
              <a:t>eligible for reimbursement up to $2,000 per person. </a:t>
            </a:r>
            <a:endParaRPr lang="en-US" sz="2050" b="0">
              <a:solidFill>
                <a:srgbClr val="535353"/>
              </a:solidFill>
              <a:latin typeface="+mj-lt"/>
            </a:endParaRPr>
          </a:p>
          <a:p>
            <a:pPr marL="914400" lvl="8" indent="-342900" algn="l">
              <a:spcAft>
                <a:spcPts val="1200"/>
              </a:spcAft>
              <a:buClr>
                <a:srgbClr val="BA0C2F"/>
              </a:buClr>
              <a:buFont typeface="Courier New" panose="02070309020205020404" pitchFamily="49" charset="0"/>
              <a:buChar char="o"/>
            </a:pPr>
            <a:r>
              <a:rPr lang="en-US" sz="2050" b="0">
                <a:solidFill>
                  <a:srgbClr val="535353"/>
                </a:solidFill>
                <a:latin typeface="+mn-lt"/>
              </a:rPr>
              <a:t>New employees eligible for OJT reimbursement must meet retention parameters:</a:t>
            </a:r>
          </a:p>
          <a:p>
            <a:pPr marL="1828800" lvl="8" indent="-342900" algn="l">
              <a:spcAft>
                <a:spcPts val="600"/>
              </a:spcAft>
              <a:buClr>
                <a:srgbClr val="BA0C2F"/>
              </a:buClr>
              <a:buFont typeface="Arial" panose="020B0604020202020204" pitchFamily="34" charset="0"/>
              <a:buChar char="•"/>
            </a:pPr>
            <a:r>
              <a:rPr lang="en-US" sz="2050" b="0">
                <a:solidFill>
                  <a:srgbClr val="535353"/>
                </a:solidFill>
                <a:latin typeface="+mn-lt"/>
              </a:rPr>
              <a:t>Retained a minimum of 90 days, following the completion of OJT, to receive full reimbursement. </a:t>
            </a:r>
          </a:p>
          <a:p>
            <a:pPr marL="1828800" lvl="8" indent="-342900" algn="l">
              <a:spcAft>
                <a:spcPts val="600"/>
              </a:spcAft>
              <a:buClr>
                <a:srgbClr val="BA0C2F"/>
              </a:buClr>
              <a:buFont typeface="Arial" panose="020B0604020202020204" pitchFamily="34" charset="0"/>
              <a:buChar char="•"/>
            </a:pPr>
            <a:r>
              <a:rPr lang="en-US" sz="2050" b="0">
                <a:solidFill>
                  <a:srgbClr val="535353"/>
                </a:solidFill>
                <a:latin typeface="+mn-lt"/>
              </a:rPr>
              <a:t>Training and the retention period must be completed within one year of the award date to receive full reimbursement.</a:t>
            </a:r>
          </a:p>
          <a:p>
            <a:pPr lvl="2" algn="l">
              <a:spcAft>
                <a:spcPts val="1200"/>
              </a:spcAft>
              <a:buClr>
                <a:srgbClr val="C41E3A"/>
              </a:buClr>
              <a:buFont typeface="Wingdings" panose="05000000000000000000" pitchFamily="2" charset="2"/>
              <a:buChar char="§"/>
            </a:pPr>
            <a:r>
              <a:rPr lang="en-US" sz="2050" b="0">
                <a:solidFill>
                  <a:srgbClr val="535353"/>
                </a:solidFill>
                <a:latin typeface="+mn-lt"/>
              </a:rPr>
              <a:t>    A new employee receiving a combination of classroom training and on-the-job training 		is eligible for reimbursement up to $2,000 per person.</a:t>
            </a:r>
          </a:p>
          <a:p>
            <a:pPr lvl="2" algn="l">
              <a:spcAft>
                <a:spcPts val="1200"/>
              </a:spcAft>
              <a:buClr>
                <a:srgbClr val="C41E3A"/>
              </a:buClr>
              <a:buFont typeface="Wingdings" panose="05000000000000000000" pitchFamily="2" charset="2"/>
              <a:buChar char="§"/>
            </a:pPr>
            <a:r>
              <a:rPr lang="en-US" sz="2050" b="0">
                <a:solidFill>
                  <a:srgbClr val="535353"/>
                </a:solidFill>
                <a:latin typeface="+mn-lt"/>
              </a:rPr>
              <a:t>   Training that occurs prior to the award training date is not eligible for reimbursement. </a:t>
            </a:r>
          </a:p>
          <a:p>
            <a:pPr marL="457200" lvl="1">
              <a:buClr>
                <a:srgbClr val="C41E3A"/>
              </a:buClr>
            </a:pPr>
            <a:endParaRPr lang="en-US" sz="2400" b="0" i="1">
              <a:solidFill>
                <a:schemeClr val="bg2"/>
              </a:solidFill>
              <a:latin typeface="+mn-lt"/>
            </a:endParaRPr>
          </a:p>
          <a:p>
            <a:endParaRPr lang="en-US" sz="2400" b="0">
              <a:solidFill>
                <a:schemeClr val="bg2"/>
              </a:solidFill>
              <a:latin typeface="+mn-lt"/>
            </a:endParaRPr>
          </a:p>
        </p:txBody>
      </p:sp>
      <p:sp>
        <p:nvSpPr>
          <p:cNvPr id="5" name="TextBox 4">
            <a:extLst>
              <a:ext uri="{FF2B5EF4-FFF2-40B4-BE49-F238E27FC236}">
                <a16:creationId xmlns:a16="http://schemas.microsoft.com/office/drawing/2014/main" id="{D833C225-9285-4D2B-BE9C-7544C06A4775}"/>
              </a:ext>
            </a:extLst>
          </p:cNvPr>
          <p:cNvSpPr txBox="1"/>
          <p:nvPr/>
        </p:nvSpPr>
        <p:spPr>
          <a:xfrm>
            <a:off x="11624805" y="6541011"/>
            <a:ext cx="307778"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lang="en-US" sz="1400" b="1">
                <a:latin typeface="+mj-lt"/>
                <a:ea typeface="+mj-ea"/>
                <a:cs typeface="+mj-cs"/>
                <a:sym typeface="Roboto Regular"/>
              </a:rPr>
              <a:t>19</a:t>
            </a:r>
            <a:endParaRPr kumimoji="0" lang="en-US" sz="1400" b="1" i="0" u="none" strike="noStrike" cap="none" spc="0" normalizeH="0" baseline="0">
              <a:ln>
                <a:noFill/>
              </a:ln>
              <a:effectLst/>
              <a:uFillTx/>
              <a:latin typeface="+mj-lt"/>
              <a:ea typeface="+mj-ea"/>
              <a:cs typeface="+mj-cs"/>
              <a:sym typeface="Roboto Regular"/>
            </a:endParaRPr>
          </a:p>
        </p:txBody>
      </p:sp>
      <p:pic>
        <p:nvPicPr>
          <p:cNvPr id="4" name="Slide 19 Recorded Sound">
            <a:hlinkClick r:id="" action="ppaction://media"/>
            <a:extLst>
              <a:ext uri="{FF2B5EF4-FFF2-40B4-BE49-F238E27FC236}">
                <a16:creationId xmlns:a16="http://schemas.microsoft.com/office/drawing/2014/main" id="{D052380B-4ED1-AD38-5D0E-F5B195175D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9976" y="5863975"/>
            <a:ext cx="609600" cy="609600"/>
          </a:xfrm>
          <a:prstGeom prst="rect">
            <a:avLst/>
          </a:prstGeom>
        </p:spPr>
      </p:pic>
    </p:spTree>
    <p:extLst>
      <p:ext uri="{BB962C8B-B14F-4D97-AF65-F5344CB8AC3E}">
        <p14:creationId xmlns:p14="http://schemas.microsoft.com/office/powerpoint/2010/main" val="3341318800"/>
      </p:ext>
    </p:extLst>
  </p:cSld>
  <p:clrMapOvr>
    <a:masterClrMapping/>
  </p:clrMapOvr>
  <p:transition spd="med" advTm="7167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6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10972800" cy="715962"/>
          </a:xfrm>
        </p:spPr>
        <p:txBody>
          <a:bodyPr/>
          <a:lstStyle/>
          <a:p>
            <a:pPr algn="l"/>
            <a:r>
              <a:rPr lang="en-US" sz="4000">
                <a:solidFill>
                  <a:schemeClr val="bg2"/>
                </a:solidFill>
                <a:latin typeface="+mj-lt"/>
              </a:rPr>
              <a:t>Going PRO Talent Fund	</a:t>
            </a:r>
          </a:p>
        </p:txBody>
      </p:sp>
      <p:sp>
        <p:nvSpPr>
          <p:cNvPr id="3" name="Content Placeholder 2"/>
          <p:cNvSpPr>
            <a:spLocks noGrp="1"/>
          </p:cNvSpPr>
          <p:nvPr>
            <p:ph idx="1"/>
          </p:nvPr>
        </p:nvSpPr>
        <p:spPr>
          <a:xfrm>
            <a:off x="569843" y="1431233"/>
            <a:ext cx="10363201" cy="4392543"/>
          </a:xfrm>
        </p:spPr>
        <p:txBody>
          <a:bodyPr lIns="91440" tIns="45720" rIns="91440" bIns="45720" anchor="t"/>
          <a:lstStyle/>
          <a:p>
            <a:pPr marL="347345" lvl="3" indent="-347345" algn="l">
              <a:spcAft>
                <a:spcPts val="1800"/>
              </a:spcAft>
              <a:buClr>
                <a:srgbClr val="C41E3A"/>
              </a:buClr>
              <a:buFont typeface="Wingdings" panose="05000000000000000000" pitchFamily="2" charset="2"/>
              <a:buChar char="§"/>
            </a:pPr>
            <a:r>
              <a:rPr lang="en-US" sz="2400" b="0">
                <a:solidFill>
                  <a:srgbClr val="535353"/>
                </a:solidFill>
                <a:latin typeface="+mn-lt"/>
              </a:rPr>
              <a:t>Department of Labor and Economic Opportunity - Workforce Development awards training funds to employers through the local workforce systems, commonly known as Michigan Works! Agencies.</a:t>
            </a:r>
            <a:endParaRPr lang="en-US"/>
          </a:p>
          <a:p>
            <a:pPr marL="342900" lvl="3" indent="-342900" algn="l">
              <a:spcAft>
                <a:spcPts val="1800"/>
              </a:spcAft>
              <a:buClr>
                <a:srgbClr val="C41E3A"/>
              </a:buClr>
              <a:buFont typeface="Wingdings"/>
              <a:buChar char="§"/>
            </a:pPr>
            <a:r>
              <a:rPr lang="en-US" sz="2400" b="0">
                <a:solidFill>
                  <a:srgbClr val="535353"/>
                </a:solidFill>
                <a:latin typeface="+mn-lt"/>
              </a:rPr>
              <a:t>West Michigan Works! is the local workforce agency responsible for administering the Talent Fund program for employers located in Allegan, Barry, Ionia, Kent, Montcalm, Muskegon and Ottawa counties.</a:t>
            </a:r>
            <a:endParaRPr lang="en-US"/>
          </a:p>
          <a:p>
            <a:pPr marL="347345" lvl="3" indent="-347345" algn="l">
              <a:spcAft>
                <a:spcPts val="1800"/>
              </a:spcAft>
              <a:buClr>
                <a:srgbClr val="C41E3A"/>
              </a:buClr>
              <a:buFont typeface="Wingdings" panose="05000000000000000000" pitchFamily="2" charset="2"/>
              <a:buChar char="§"/>
            </a:pPr>
            <a:r>
              <a:rPr lang="en-US" sz="2400" b="0">
                <a:solidFill>
                  <a:srgbClr val="535353"/>
                </a:solidFill>
                <a:latin typeface="+mn-lt"/>
              </a:rPr>
              <a:t>Business Solutions staff, along with local economic development partners, conduct fact-finding sessions with interested employers to assess their talent skill gaps.</a:t>
            </a:r>
            <a:endParaRPr lang="en-US"/>
          </a:p>
          <a:p>
            <a:pPr algn="l">
              <a:spcAft>
                <a:spcPts val="1800"/>
              </a:spcAft>
              <a:buClr>
                <a:srgbClr val="C41E3A"/>
              </a:buClr>
            </a:pPr>
            <a:endParaRPr lang="en-US" sz="2400" b="0"/>
          </a:p>
        </p:txBody>
      </p:sp>
      <p:sp>
        <p:nvSpPr>
          <p:cNvPr id="5" name="TextBox 4">
            <a:extLst>
              <a:ext uri="{FF2B5EF4-FFF2-40B4-BE49-F238E27FC236}">
                <a16:creationId xmlns:a16="http://schemas.microsoft.com/office/drawing/2014/main" id="{5110BC7A-2A91-4AC9-AF19-3504C62BE3A9}"/>
              </a:ext>
            </a:extLst>
          </p:cNvPr>
          <p:cNvSpPr txBox="1"/>
          <p:nvPr/>
        </p:nvSpPr>
        <p:spPr>
          <a:xfrm>
            <a:off x="11657517" y="6541011"/>
            <a:ext cx="205184"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a:ln>
                  <a:noFill/>
                </a:ln>
                <a:effectLst/>
                <a:uFillTx/>
                <a:latin typeface="+mj-lt"/>
                <a:ea typeface="+mj-ea"/>
                <a:cs typeface="+mj-cs"/>
                <a:sym typeface="Roboto Regular"/>
              </a:rPr>
              <a:t>2</a:t>
            </a:r>
          </a:p>
        </p:txBody>
      </p:sp>
      <p:pic>
        <p:nvPicPr>
          <p:cNvPr id="33" name="Recorded Sound">
            <a:hlinkClick r:id="" action="ppaction://media"/>
            <a:extLst>
              <a:ext uri="{FF2B5EF4-FFF2-40B4-BE49-F238E27FC236}">
                <a16:creationId xmlns:a16="http://schemas.microsoft.com/office/drawing/2014/main" id="{890CEF98-A0D9-D381-73C8-62540BF4C4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1636" y="5823427"/>
            <a:ext cx="609600" cy="609600"/>
          </a:xfrm>
          <a:prstGeom prst="rect">
            <a:avLst/>
          </a:prstGeom>
        </p:spPr>
      </p:pic>
    </p:spTree>
    <p:extLst>
      <p:ext uri="{BB962C8B-B14F-4D97-AF65-F5344CB8AC3E}">
        <p14:creationId xmlns:p14="http://schemas.microsoft.com/office/powerpoint/2010/main" val="3983172626"/>
      </p:ext>
    </p:extLst>
  </p:cSld>
  <p:clrMapOvr>
    <a:masterClrMapping/>
  </p:clrMapOvr>
  <p:transition spd="med" advTm="698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81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extLst>
    <p:ext uri="{E180D4A7-C9FB-4DFB-919C-405C955672EB}">
      <p14:showEvtLst xmlns:p14="http://schemas.microsoft.com/office/powerpoint/2010/main">
        <p14:playEvt time="0" objId="7"/>
        <p14:pauseEvt time="0" objId="7"/>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10972800" cy="639762"/>
          </a:xfrm>
        </p:spPr>
        <p:txBody>
          <a:bodyPr lIns="91440" tIns="45720" rIns="91440" bIns="45720" anchor="t"/>
          <a:lstStyle/>
          <a:p>
            <a:pPr algn="l"/>
            <a:r>
              <a:rPr lang="en-US" sz="4000">
                <a:solidFill>
                  <a:schemeClr val="bg2"/>
                </a:solidFill>
                <a:latin typeface="+mj-lt"/>
              </a:rPr>
              <a:t>Registered Apprenticeships</a:t>
            </a:r>
          </a:p>
        </p:txBody>
      </p:sp>
      <p:sp>
        <p:nvSpPr>
          <p:cNvPr id="3" name="Content Placeholder 2"/>
          <p:cNvSpPr>
            <a:spLocks noGrp="1"/>
          </p:cNvSpPr>
          <p:nvPr>
            <p:ph idx="1"/>
          </p:nvPr>
        </p:nvSpPr>
        <p:spPr>
          <a:xfrm>
            <a:off x="508528" y="1372524"/>
            <a:ext cx="10972800" cy="4862972"/>
          </a:xfrm>
        </p:spPr>
        <p:txBody>
          <a:bodyPr lIns="91440" tIns="45720" rIns="91440" bIns="45720" anchor="t"/>
          <a:lstStyle/>
          <a:p>
            <a:pPr lvl="4" algn="l">
              <a:spcAft>
                <a:spcPts val="1200"/>
              </a:spcAft>
              <a:buClr>
                <a:srgbClr val="C41E3A"/>
              </a:buClr>
              <a:buFont typeface="Wingdings" panose="05000000000000000000" pitchFamily="2" charset="2"/>
              <a:buChar char="§"/>
            </a:pPr>
            <a:r>
              <a:rPr lang="en-US" sz="2400" b="0">
                <a:solidFill>
                  <a:schemeClr val="accent6"/>
                </a:solidFill>
                <a:latin typeface="+mn-lt"/>
              </a:rPr>
              <a:t>New hire or existing employees.</a:t>
            </a:r>
            <a:endParaRPr lang="en-US">
              <a:solidFill>
                <a:schemeClr val="accent6"/>
              </a:solidFill>
            </a:endParaRPr>
          </a:p>
          <a:p>
            <a:pPr lvl="4" algn="l">
              <a:spcAft>
                <a:spcPts val="1200"/>
              </a:spcAft>
              <a:buClr>
                <a:srgbClr val="C41E3A"/>
              </a:buClr>
              <a:buFont typeface="Wingdings" panose="05000000000000000000" pitchFamily="2" charset="2"/>
              <a:buChar char="§"/>
            </a:pPr>
            <a:r>
              <a:rPr lang="en-US" sz="2400" b="0">
                <a:solidFill>
                  <a:schemeClr val="accent6"/>
                </a:solidFill>
                <a:latin typeface="+mn-lt"/>
              </a:rPr>
              <a:t>May be funded regardless of where they are in the program. </a:t>
            </a:r>
          </a:p>
          <a:p>
            <a:pPr marL="914400" lvl="4" indent="-342900" algn="l">
              <a:spcAft>
                <a:spcPts val="1200"/>
              </a:spcAft>
              <a:buClr>
                <a:srgbClr val="C41E3A"/>
              </a:buClr>
              <a:buFont typeface="Courier New" panose="02070309020205020404" pitchFamily="49" charset="0"/>
              <a:buChar char="o"/>
            </a:pPr>
            <a:r>
              <a:rPr lang="en-US" sz="2400" b="0">
                <a:solidFill>
                  <a:schemeClr val="accent6"/>
                </a:solidFill>
                <a:latin typeface="+mn-lt"/>
                <a:cs typeface="Calibri"/>
              </a:rPr>
              <a:t>$3,500 per apprentice each award period. </a:t>
            </a:r>
            <a:endParaRPr lang="en-US" sz="2400">
              <a:solidFill>
                <a:schemeClr val="accent6"/>
              </a:solidFill>
              <a:latin typeface="Roboto Regular"/>
              <a:cs typeface="Calibri"/>
            </a:endParaRPr>
          </a:p>
          <a:p>
            <a:pPr lvl="4" algn="l">
              <a:spcAft>
                <a:spcPts val="1200"/>
              </a:spcAft>
              <a:buClr>
                <a:srgbClr val="C41E3A"/>
              </a:buClr>
              <a:buFont typeface="Wingdings" panose="05000000000000000000" pitchFamily="2" charset="2"/>
              <a:buChar char="§"/>
            </a:pPr>
            <a:r>
              <a:rPr lang="en-US" sz="2400" b="0">
                <a:solidFill>
                  <a:schemeClr val="accent6"/>
                </a:solidFill>
                <a:latin typeface="Roboto Light"/>
                <a:cs typeface="Calibri"/>
              </a:rPr>
              <a:t>100% online and self-paced training that meets the requirements of USDOL Registered Apprenticeship Program is allowable. </a:t>
            </a:r>
            <a:r>
              <a:rPr lang="en-US" sz="2400">
                <a:solidFill>
                  <a:srgbClr val="535353"/>
                </a:solidFill>
                <a:latin typeface="Roboto Regular"/>
                <a:cs typeface="Calibri"/>
              </a:rPr>
              <a:t>NEW</a:t>
            </a:r>
            <a:endParaRPr lang="en-US" sz="2400" b="0">
              <a:solidFill>
                <a:schemeClr val="accent6"/>
              </a:solidFill>
              <a:latin typeface="Roboto Regular"/>
            </a:endParaRPr>
          </a:p>
          <a:p>
            <a:pPr lvl="4" algn="l">
              <a:spcAft>
                <a:spcPts val="1200"/>
              </a:spcAft>
              <a:buClr>
                <a:srgbClr val="C41E3A"/>
              </a:buClr>
              <a:buFont typeface="Wingdings" panose="05000000000000000000" pitchFamily="2" charset="2"/>
              <a:buChar char="§"/>
            </a:pPr>
            <a:r>
              <a:rPr lang="en-US" sz="2400" b="0">
                <a:solidFill>
                  <a:schemeClr val="accent6"/>
                </a:solidFill>
                <a:latin typeface="Roboto Light"/>
                <a:cs typeface="Calibri"/>
              </a:rPr>
              <a:t>Additional documentation requirements.</a:t>
            </a:r>
            <a:r>
              <a:rPr lang="en-US" sz="2400" b="0">
                <a:solidFill>
                  <a:schemeClr val="accent6"/>
                </a:solidFill>
                <a:latin typeface="Calibri"/>
                <a:cs typeface="Calibri"/>
              </a:rPr>
              <a:t> </a:t>
            </a:r>
            <a:r>
              <a:rPr lang="en-US" sz="2400">
                <a:solidFill>
                  <a:srgbClr val="535353"/>
                </a:solidFill>
                <a:latin typeface="Roboto Regular"/>
                <a:cs typeface="Calibri"/>
              </a:rPr>
              <a:t>NEW</a:t>
            </a:r>
          </a:p>
          <a:p>
            <a:pPr lvl="4" algn="l">
              <a:spcAft>
                <a:spcPts val="1200"/>
              </a:spcAft>
              <a:buClr>
                <a:srgbClr val="C41E3A"/>
              </a:buClr>
              <a:buFont typeface="Wingdings" panose="05000000000000000000" pitchFamily="2" charset="2"/>
              <a:buChar char="§"/>
            </a:pPr>
            <a:r>
              <a:rPr lang="en-US" sz="2400" b="0">
                <a:solidFill>
                  <a:schemeClr val="accent6"/>
                </a:solidFill>
                <a:latin typeface="+mn-lt"/>
              </a:rPr>
              <a:t>For employers pursuing a U.S. DOL Registered Apprenticeship Program, 			   	 careful consideration must be made to ensure sponsorship and/or 			registration dates comply with program policy</a:t>
            </a:r>
            <a:r>
              <a:rPr lang="en-US" sz="2400" b="0">
                <a:solidFill>
                  <a:srgbClr val="535353"/>
                </a:solidFill>
                <a:latin typeface="Calibri"/>
                <a:cs typeface="Calibri"/>
              </a:rPr>
              <a:t>.</a:t>
            </a:r>
            <a:endParaRPr lang="en-US"/>
          </a:p>
          <a:p>
            <a:pPr marL="342900" indent="-342900" algn="l">
              <a:buFont typeface="Arial" panose="020B0604020202020204" pitchFamily="34" charset="0"/>
              <a:buChar char="•"/>
            </a:pPr>
            <a:endParaRPr lang="en-US" sz="2400" b="0">
              <a:solidFill>
                <a:srgbClr val="4D4E4C"/>
              </a:solidFill>
              <a:latin typeface="+mn-lt"/>
            </a:endParaRPr>
          </a:p>
        </p:txBody>
      </p:sp>
      <p:sp>
        <p:nvSpPr>
          <p:cNvPr id="5" name="TextBox 4">
            <a:extLst>
              <a:ext uri="{FF2B5EF4-FFF2-40B4-BE49-F238E27FC236}">
                <a16:creationId xmlns:a16="http://schemas.microsoft.com/office/drawing/2014/main" id="{9014B61B-7CA3-413B-A820-763F674FB7F2}"/>
              </a:ext>
            </a:extLst>
          </p:cNvPr>
          <p:cNvSpPr txBox="1"/>
          <p:nvPr/>
        </p:nvSpPr>
        <p:spPr>
          <a:xfrm>
            <a:off x="11587634" y="6541011"/>
            <a:ext cx="307778"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a:ln>
                  <a:noFill/>
                </a:ln>
                <a:effectLst/>
                <a:uFillTx/>
                <a:latin typeface="+mj-lt"/>
                <a:ea typeface="+mj-ea"/>
                <a:cs typeface="+mj-cs"/>
                <a:sym typeface="Roboto Regular"/>
              </a:rPr>
              <a:t>20</a:t>
            </a:r>
          </a:p>
        </p:txBody>
      </p:sp>
      <p:pic>
        <p:nvPicPr>
          <p:cNvPr id="6" name="Slide 20">
            <a:hlinkClick r:id="" action="ppaction://media"/>
            <a:extLst>
              <a:ext uri="{FF2B5EF4-FFF2-40B4-BE49-F238E27FC236}">
                <a16:creationId xmlns:a16="http://schemas.microsoft.com/office/drawing/2014/main" id="{6CA8738D-B844-C0DF-D233-FA320ED6B5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0346" y="5863975"/>
            <a:ext cx="609600" cy="609600"/>
          </a:xfrm>
          <a:prstGeom prst="rect">
            <a:avLst/>
          </a:prstGeom>
        </p:spPr>
      </p:pic>
    </p:spTree>
    <p:extLst>
      <p:ext uri="{BB962C8B-B14F-4D97-AF65-F5344CB8AC3E}">
        <p14:creationId xmlns:p14="http://schemas.microsoft.com/office/powerpoint/2010/main" val="3989909797"/>
      </p:ext>
    </p:extLst>
  </p:cSld>
  <p:clrMapOvr>
    <a:masterClrMapping/>
  </p:clrMapOvr>
  <p:transition spd="med" advTm="7987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87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6950BFC3-D8DA-4A85-94F7-54DA5524770B}">
      <p188:commentRel xmlns:p188="http://schemas.microsoft.com/office/powerpoint/2018/8/main" r:id="rId5"/>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8229600" cy="609600"/>
          </a:xfrm>
          <a:noFill/>
        </p:spPr>
        <p:txBody>
          <a:bodyPr lIns="91440" tIns="45720" rIns="91440" bIns="45720" anchor="ctr"/>
          <a:lstStyle/>
          <a:p>
            <a:pPr algn="l"/>
            <a:r>
              <a:rPr lang="en-US" sz="4000">
                <a:solidFill>
                  <a:schemeClr val="accent6"/>
                </a:solidFill>
                <a:latin typeface="+mj-lt"/>
              </a:rPr>
              <a:t>Employer Led Collaboratives </a:t>
            </a:r>
          </a:p>
        </p:txBody>
      </p:sp>
      <p:sp>
        <p:nvSpPr>
          <p:cNvPr id="3" name="Content Placeholder 2"/>
          <p:cNvSpPr>
            <a:spLocks noGrp="1"/>
          </p:cNvSpPr>
          <p:nvPr>
            <p:ph idx="1"/>
          </p:nvPr>
        </p:nvSpPr>
        <p:spPr>
          <a:xfrm>
            <a:off x="609600" y="1366684"/>
            <a:ext cx="10445316" cy="4931543"/>
          </a:xfrm>
        </p:spPr>
        <p:txBody>
          <a:bodyPr lIns="91440" tIns="45720" rIns="91440" bIns="45720" anchor="t"/>
          <a:lstStyle/>
          <a:p>
            <a:pPr lvl="3" algn="l">
              <a:spcAft>
                <a:spcPts val="1200"/>
              </a:spcAft>
              <a:buClr>
                <a:srgbClr val="C41E3A"/>
              </a:buClr>
              <a:buFont typeface="Wingdings" panose="05000000000000000000" pitchFamily="2" charset="2"/>
              <a:buChar char="§"/>
            </a:pPr>
            <a:r>
              <a:rPr lang="en-US" sz="2400" b="0" dirty="0">
                <a:solidFill>
                  <a:schemeClr val="bg2"/>
                </a:solidFill>
                <a:latin typeface="+mn-lt"/>
              </a:rPr>
              <a:t>An Employer-Led Collaborative (ELC) is a partnership of two or more 	employers working together to share training resources.</a:t>
            </a:r>
          </a:p>
          <a:p>
            <a:pPr lvl="3" algn="l">
              <a:spcAft>
                <a:spcPts val="1200"/>
              </a:spcAft>
              <a:buClr>
                <a:srgbClr val="C41E3A"/>
              </a:buClr>
              <a:buFont typeface="Wingdings" panose="05000000000000000000" pitchFamily="2" charset="2"/>
              <a:buChar char="§"/>
            </a:pPr>
            <a:r>
              <a:rPr lang="en-US" sz="2400" b="0" dirty="0">
                <a:solidFill>
                  <a:schemeClr val="bg2"/>
                </a:solidFill>
                <a:latin typeface="+mn-lt"/>
              </a:rPr>
              <a:t>ELC objectives are fulfilled when employers work together to:</a:t>
            </a:r>
          </a:p>
          <a:p>
            <a:pPr marL="914400" lvl="3" indent="-342900" algn="l">
              <a:spcAft>
                <a:spcPts val="1200"/>
              </a:spcAft>
              <a:buClr>
                <a:srgbClr val="C41E3A"/>
              </a:buClr>
              <a:buFont typeface="Courier New" panose="02070309020205020404" pitchFamily="49" charset="0"/>
              <a:buChar char="o"/>
            </a:pPr>
            <a:r>
              <a:rPr lang="en-US" sz="2400" b="0" dirty="0">
                <a:solidFill>
                  <a:schemeClr val="bg2"/>
                </a:solidFill>
                <a:latin typeface="+mn-lt"/>
              </a:rPr>
              <a:t>Collectively fill seats in a classroom.</a:t>
            </a:r>
          </a:p>
          <a:p>
            <a:pPr marL="914400" lvl="3" indent="-342900" algn="l">
              <a:spcAft>
                <a:spcPts val="1200"/>
              </a:spcAft>
              <a:buClr>
                <a:srgbClr val="C41E3A"/>
              </a:buClr>
              <a:buFont typeface="Courier New" panose="02070309020205020404" pitchFamily="49" charset="0"/>
              <a:buChar char="o"/>
            </a:pPr>
            <a:r>
              <a:rPr lang="en-US" sz="2400" b="0" dirty="0">
                <a:solidFill>
                  <a:schemeClr val="bg2"/>
                </a:solidFill>
                <a:latin typeface="+mn-lt"/>
              </a:rPr>
              <a:t>Design training unique to their shared needs.</a:t>
            </a:r>
          </a:p>
          <a:p>
            <a:pPr marL="914400" lvl="3" indent="-342900" algn="l">
              <a:spcAft>
                <a:spcPts val="1200"/>
              </a:spcAft>
              <a:buClr>
                <a:srgbClr val="C41E3A"/>
              </a:buClr>
              <a:buFont typeface="Courier New" panose="02070309020205020404" pitchFamily="49" charset="0"/>
              <a:buChar char="o"/>
            </a:pPr>
            <a:r>
              <a:rPr lang="en-US" sz="2400" b="0" dirty="0">
                <a:solidFill>
                  <a:schemeClr val="bg2"/>
                </a:solidFill>
                <a:latin typeface="+mn-lt"/>
              </a:rPr>
              <a:t>Bring a training resource to the local area that is not provided in the region.     </a:t>
            </a:r>
          </a:p>
          <a:p>
            <a:pPr marL="285750" lvl="1" indent="-285750" algn="l">
              <a:spcAft>
                <a:spcPts val="1200"/>
              </a:spcAft>
              <a:buClr>
                <a:srgbClr val="C41E3A"/>
              </a:buClr>
              <a:buFont typeface="Wingdings,Sans-Serif" panose="05000000000000000000" pitchFamily="2" charset="2"/>
              <a:buChar char="§"/>
            </a:pPr>
            <a:r>
              <a:rPr lang="en-US" sz="2400" b="0" dirty="0">
                <a:solidFill>
                  <a:schemeClr val="bg2"/>
                </a:solidFill>
                <a:latin typeface="+mn-lt"/>
                <a:ea typeface="+mj-lt"/>
                <a:cs typeface="+mj-lt"/>
              </a:rPr>
              <a:t>Training must be shared by at least two partner employers.</a:t>
            </a:r>
          </a:p>
          <a:p>
            <a:pPr marL="285750" lvl="1" indent="-285750" algn="l">
              <a:spcAft>
                <a:spcPts val="1200"/>
              </a:spcAft>
              <a:buClr>
                <a:schemeClr val="accent1"/>
              </a:buClr>
              <a:buFont typeface="Wingdings,Sans-Serif" panose="05000000000000000000" pitchFamily="2" charset="2"/>
              <a:buChar char="§"/>
            </a:pPr>
            <a:r>
              <a:rPr lang="en-US" sz="2400" b="0" dirty="0">
                <a:solidFill>
                  <a:schemeClr val="bg2"/>
                </a:solidFill>
                <a:latin typeface="+mn-lt"/>
                <a:ea typeface="+mj-lt"/>
                <a:cs typeface="+mj-lt"/>
              </a:rPr>
              <a:t>Classroom training only, with exception of OJT within a U.S. DOL Registered Apprenticeship training standards.</a:t>
            </a:r>
          </a:p>
          <a:p>
            <a:pPr lvl="8" algn="l">
              <a:spcAft>
                <a:spcPts val="1200"/>
              </a:spcAft>
              <a:buClr>
                <a:srgbClr val="C41E3A"/>
              </a:buClr>
              <a:buFont typeface="Wingdings" panose="05000000000000000000" pitchFamily="2" charset="2"/>
              <a:buChar char="§"/>
            </a:pPr>
            <a:endParaRPr lang="en-US" sz="2400" b="0" dirty="0">
              <a:solidFill>
                <a:srgbClr val="53585F"/>
              </a:solidFill>
              <a:latin typeface="Roboto Light"/>
            </a:endParaRPr>
          </a:p>
          <a:p>
            <a:pPr algn="l">
              <a:spcAft>
                <a:spcPts val="1200"/>
              </a:spcAft>
              <a:buClr>
                <a:srgbClr val="C41E3A"/>
              </a:buClr>
              <a:buFont typeface="Wingdings" panose="05000000000000000000" pitchFamily="2" charset="2"/>
              <a:buChar char="§"/>
            </a:pPr>
            <a:endParaRPr lang="en-US" sz="1800" dirty="0">
              <a:solidFill>
                <a:srgbClr val="535353"/>
              </a:solidFill>
              <a:latin typeface="Roboto Light"/>
            </a:endParaRPr>
          </a:p>
        </p:txBody>
      </p:sp>
      <p:sp>
        <p:nvSpPr>
          <p:cNvPr id="5" name="TextBox 4">
            <a:extLst>
              <a:ext uri="{FF2B5EF4-FFF2-40B4-BE49-F238E27FC236}">
                <a16:creationId xmlns:a16="http://schemas.microsoft.com/office/drawing/2014/main" id="{DE5A9C78-5F89-420F-BB27-335293B9DCAC}"/>
              </a:ext>
            </a:extLst>
          </p:cNvPr>
          <p:cNvSpPr txBox="1"/>
          <p:nvPr/>
        </p:nvSpPr>
        <p:spPr>
          <a:xfrm>
            <a:off x="11596927" y="6541011"/>
            <a:ext cx="307778"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a:ln>
                  <a:noFill/>
                </a:ln>
                <a:effectLst/>
                <a:uFillTx/>
                <a:latin typeface="+mj-lt"/>
                <a:ea typeface="+mj-ea"/>
                <a:cs typeface="+mj-cs"/>
                <a:sym typeface="Roboto Regular"/>
              </a:rPr>
              <a:t>21</a:t>
            </a:r>
          </a:p>
        </p:txBody>
      </p:sp>
      <p:pic>
        <p:nvPicPr>
          <p:cNvPr id="4" name="Slide 21">
            <a:hlinkClick r:id="" action="ppaction://media"/>
            <a:extLst>
              <a:ext uri="{FF2B5EF4-FFF2-40B4-BE49-F238E27FC236}">
                <a16:creationId xmlns:a16="http://schemas.microsoft.com/office/drawing/2014/main" id="{7D2C22C5-A204-C77A-E2F2-E3FE51E02D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536" y="5838290"/>
            <a:ext cx="609600" cy="609600"/>
          </a:xfrm>
          <a:prstGeom prst="rect">
            <a:avLst/>
          </a:prstGeom>
        </p:spPr>
      </p:pic>
    </p:spTree>
    <p:extLst>
      <p:ext uri="{BB962C8B-B14F-4D97-AF65-F5344CB8AC3E}">
        <p14:creationId xmlns:p14="http://schemas.microsoft.com/office/powerpoint/2010/main" val="1571475319"/>
      </p:ext>
    </p:extLst>
  </p:cSld>
  <p:clrMapOvr>
    <a:masterClrMapping/>
  </p:clrMapOvr>
  <p:transition spd="med" advTm="1019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9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6950BFC3-D8DA-4A85-94F7-54DA5524770B}">
      <p188:commentRel xmlns:p188="http://schemas.microsoft.com/office/powerpoint/2018/8/main" r:id="rId5"/>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2F644D-45A1-DD35-71EF-8B6D725CE76C}"/>
              </a:ext>
            </a:extLst>
          </p:cNvPr>
          <p:cNvSpPr txBox="1">
            <a:spLocks/>
          </p:cNvSpPr>
          <p:nvPr/>
        </p:nvSpPr>
        <p:spPr>
          <a:xfrm>
            <a:off x="693174" y="1991032"/>
            <a:ext cx="10884309" cy="919316"/>
          </a:xfrm>
          <a:prstGeom prst="rect">
            <a:avLst/>
          </a:prstGeom>
        </p:spPr>
        <p:txBody>
          <a:bodyPr lIns="91440" tIns="45720" rIns="91440" bIns="45720" anchor="t"/>
          <a:lstStyle>
            <a:lvl1pPr algn="ctr" defTabSz="219075" eaLnBrk="1" hangingPunct="1">
              <a:defRPr sz="4200">
                <a:latin typeface="Helvetica Light"/>
                <a:ea typeface="Helvetica Light"/>
                <a:cs typeface="Helvetica Light"/>
                <a:sym typeface="Helvetica Light"/>
              </a:defRPr>
            </a:lvl1pPr>
            <a:lvl2pPr indent="85725" algn="ctr" defTabSz="219075" eaLnBrk="1" hangingPunct="1">
              <a:defRPr sz="4200">
                <a:latin typeface="Helvetica Light"/>
                <a:ea typeface="Helvetica Light"/>
                <a:cs typeface="Helvetica Light"/>
                <a:sym typeface="Helvetica Light"/>
              </a:defRPr>
            </a:lvl2pPr>
            <a:lvl3pPr indent="171450" algn="ctr" defTabSz="219075" eaLnBrk="1" hangingPunct="1">
              <a:defRPr sz="4200">
                <a:latin typeface="Helvetica Light"/>
                <a:ea typeface="Helvetica Light"/>
                <a:cs typeface="Helvetica Light"/>
                <a:sym typeface="Helvetica Light"/>
              </a:defRPr>
            </a:lvl3pPr>
            <a:lvl4pPr indent="257175" algn="ctr" defTabSz="219075" eaLnBrk="1" hangingPunct="1">
              <a:defRPr sz="4200">
                <a:latin typeface="Helvetica Light"/>
                <a:ea typeface="Helvetica Light"/>
                <a:cs typeface="Helvetica Light"/>
                <a:sym typeface="Helvetica Light"/>
              </a:defRPr>
            </a:lvl4pPr>
            <a:lvl5pPr indent="342900" algn="ctr" defTabSz="219075" eaLnBrk="1" hangingPunct="1">
              <a:defRPr sz="4200">
                <a:latin typeface="Helvetica Light"/>
                <a:ea typeface="Helvetica Light"/>
                <a:cs typeface="Helvetica Light"/>
                <a:sym typeface="Helvetica Light"/>
              </a:defRPr>
            </a:lvl5pPr>
            <a:lvl6pPr indent="428625" algn="ctr" defTabSz="219075" eaLnBrk="1" hangingPunct="1">
              <a:defRPr sz="4200">
                <a:latin typeface="Helvetica Light"/>
                <a:ea typeface="Helvetica Light"/>
                <a:cs typeface="Helvetica Light"/>
                <a:sym typeface="Helvetica Light"/>
              </a:defRPr>
            </a:lvl6pPr>
            <a:lvl7pPr indent="514350" algn="ctr" defTabSz="219075" eaLnBrk="1" hangingPunct="1">
              <a:defRPr sz="4200">
                <a:latin typeface="Helvetica Light"/>
                <a:ea typeface="Helvetica Light"/>
                <a:cs typeface="Helvetica Light"/>
                <a:sym typeface="Helvetica Light"/>
              </a:defRPr>
            </a:lvl7pPr>
            <a:lvl8pPr indent="600075" algn="ctr" defTabSz="219075" eaLnBrk="1" hangingPunct="1">
              <a:defRPr sz="4200">
                <a:latin typeface="Helvetica Light"/>
                <a:ea typeface="Helvetica Light"/>
                <a:cs typeface="Helvetica Light"/>
                <a:sym typeface="Helvetica Light"/>
              </a:defRPr>
            </a:lvl8pPr>
            <a:lvl9pPr indent="685800" algn="ctr" defTabSz="219075" eaLnBrk="1" hangingPunct="1">
              <a:defRPr sz="4200">
                <a:latin typeface="Helvetica Light"/>
                <a:ea typeface="Helvetica Light"/>
                <a:cs typeface="Helvetica Light"/>
                <a:sym typeface="Helvetica Light"/>
              </a:defRPr>
            </a:lvl9pPr>
          </a:lstStyle>
          <a:p>
            <a:r>
              <a:rPr lang="en-US" sz="4800" kern="0">
                <a:latin typeface="Roboto Regular"/>
                <a:cs typeface="Calibri"/>
              </a:rPr>
              <a:t>Application Overview</a:t>
            </a:r>
            <a:endParaRPr lang="en-US"/>
          </a:p>
        </p:txBody>
      </p:sp>
      <p:pic>
        <p:nvPicPr>
          <p:cNvPr id="2" name="Slide 22">
            <a:hlinkClick r:id="" action="ppaction://media"/>
            <a:extLst>
              <a:ext uri="{FF2B5EF4-FFF2-40B4-BE49-F238E27FC236}">
                <a16:creationId xmlns:a16="http://schemas.microsoft.com/office/drawing/2014/main" id="{79E251D8-EAB7-4247-7366-A84D067C0D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6031" y="5812604"/>
            <a:ext cx="609600" cy="609600"/>
          </a:xfrm>
          <a:prstGeom prst="rect">
            <a:avLst/>
          </a:prstGeom>
        </p:spPr>
      </p:pic>
    </p:spTree>
    <p:extLst>
      <p:ext uri="{BB962C8B-B14F-4D97-AF65-F5344CB8AC3E}">
        <p14:creationId xmlns:p14="http://schemas.microsoft.com/office/powerpoint/2010/main" val="3660162132"/>
      </p:ext>
    </p:extLst>
  </p:cSld>
  <p:clrMapOvr>
    <a:masterClrMapping/>
  </p:clrMapOvr>
  <p:transition spd="med" advTm="66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6950BFC3-D8DA-4A85-94F7-54DA5524770B}">
      <p188:commentRel xmlns:p188="http://schemas.microsoft.com/office/powerpoint/2018/8/main" r:id="rId5"/>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9430" y="308158"/>
            <a:ext cx="10972800" cy="639762"/>
          </a:xfrm>
        </p:spPr>
        <p:txBody>
          <a:bodyPr lIns="91440" tIns="45720" rIns="91440" bIns="45720" anchor="t"/>
          <a:lstStyle/>
          <a:p>
            <a:pPr algn="l"/>
            <a:r>
              <a:rPr lang="en-US" sz="4000">
                <a:solidFill>
                  <a:schemeClr val="bg2"/>
                </a:solidFill>
                <a:latin typeface="+mj-lt"/>
              </a:rPr>
              <a:t>Application Process</a:t>
            </a:r>
          </a:p>
        </p:txBody>
      </p:sp>
      <p:sp>
        <p:nvSpPr>
          <p:cNvPr id="3" name="Content Placeholder 2"/>
          <p:cNvSpPr>
            <a:spLocks noGrp="1"/>
          </p:cNvSpPr>
          <p:nvPr>
            <p:ph idx="1"/>
          </p:nvPr>
        </p:nvSpPr>
        <p:spPr>
          <a:xfrm>
            <a:off x="544052" y="1384117"/>
            <a:ext cx="9913374" cy="4525963"/>
          </a:xfrm>
        </p:spPr>
        <p:txBody>
          <a:bodyPr lIns="91440" tIns="45720" rIns="91440" bIns="45720" anchor="t"/>
          <a:lstStyle/>
          <a:p>
            <a:pPr marL="342900" indent="-342900" algn="l">
              <a:spcAft>
                <a:spcPts val="100"/>
              </a:spcAft>
              <a:buClr>
                <a:srgbClr val="BA0C2F"/>
              </a:buClr>
              <a:buFont typeface="Wingdings" panose="05000000000000000000" pitchFamily="2" charset="2"/>
              <a:buChar char="§"/>
            </a:pPr>
            <a:r>
              <a:rPr lang="en-US" sz="2400" b="0">
                <a:solidFill>
                  <a:schemeClr val="bg2"/>
                </a:solidFill>
                <a:latin typeface="+mn-lt"/>
              </a:rPr>
              <a:t>Apply online through the Work-based Learning On-line Management System (WBLOMS)</a:t>
            </a:r>
            <a:r>
              <a:rPr lang="en-US" sz="2400" b="0">
                <a:solidFill>
                  <a:schemeClr val="bg2"/>
                </a:solidFill>
                <a:latin typeface="Calibri"/>
              </a:rPr>
              <a:t>.</a:t>
            </a:r>
            <a:endParaRPr lang="en-US">
              <a:solidFill>
                <a:schemeClr val="bg2"/>
              </a:solidFill>
            </a:endParaRPr>
          </a:p>
          <a:p>
            <a:pPr marL="342900" indent="-342900" algn="l">
              <a:spcAft>
                <a:spcPts val="100"/>
              </a:spcAft>
              <a:buClr>
                <a:srgbClr val="BA0C2F"/>
              </a:buClr>
              <a:buFont typeface="Wingdings" panose="05000000000000000000" pitchFamily="2" charset="2"/>
              <a:buChar char="§"/>
            </a:pPr>
            <a:endParaRPr lang="en-US" sz="2400" b="0">
              <a:solidFill>
                <a:schemeClr val="bg2"/>
              </a:solidFill>
              <a:latin typeface="+mn-lt"/>
            </a:endParaRPr>
          </a:p>
          <a:p>
            <a:pPr marL="342900" indent="-342900" algn="l">
              <a:spcAft>
                <a:spcPts val="100"/>
              </a:spcAft>
              <a:buClr>
                <a:srgbClr val="BA0C2F"/>
              </a:buClr>
              <a:buFont typeface="Wingdings" panose="05000000000000000000" pitchFamily="2" charset="2"/>
              <a:buChar char="§"/>
            </a:pPr>
            <a:r>
              <a:rPr lang="en-US" sz="2400" b="0">
                <a:solidFill>
                  <a:schemeClr val="bg2"/>
                </a:solidFill>
                <a:latin typeface="+mn-lt"/>
              </a:rPr>
              <a:t>Employers must obtain pre-approval by meeting with a West Michigan Works! business solutions representative (BSR) &amp; submitting an authorization request in WBLOMS.</a:t>
            </a:r>
            <a:endParaRPr lang="en-US">
              <a:solidFill>
                <a:schemeClr val="bg2"/>
              </a:solidFill>
            </a:endParaRPr>
          </a:p>
          <a:p>
            <a:pPr marL="342900" indent="-342900" algn="l">
              <a:spcAft>
                <a:spcPts val="100"/>
              </a:spcAft>
              <a:buClr>
                <a:srgbClr val="BA0C2F"/>
              </a:buClr>
              <a:buFont typeface="Wingdings" panose="05000000000000000000" pitchFamily="2" charset="2"/>
              <a:buChar char="§"/>
            </a:pPr>
            <a:endParaRPr lang="en-US" sz="2400" b="0">
              <a:solidFill>
                <a:schemeClr val="bg2"/>
              </a:solidFill>
              <a:latin typeface="+mn-lt"/>
            </a:endParaRPr>
          </a:p>
          <a:p>
            <a:pPr marL="342900" indent="-342900" algn="l">
              <a:spcAft>
                <a:spcPts val="100"/>
              </a:spcAft>
              <a:buClr>
                <a:srgbClr val="BA0C2F"/>
              </a:buClr>
              <a:buFont typeface="Wingdings" panose="05000000000000000000" pitchFamily="2" charset="2"/>
              <a:buChar char="§"/>
            </a:pPr>
            <a:r>
              <a:rPr lang="en-US" sz="2400" b="0">
                <a:solidFill>
                  <a:schemeClr val="bg2"/>
                </a:solidFill>
                <a:latin typeface="+mn-lt"/>
              </a:rPr>
              <a:t>A WBLOMS user guide will be provided by your West Michigan Works! BSR.</a:t>
            </a:r>
          </a:p>
          <a:p>
            <a:pPr algn="l">
              <a:spcAft>
                <a:spcPts val="100"/>
              </a:spcAft>
              <a:buClr>
                <a:srgbClr val="BA0C2F"/>
              </a:buClr>
            </a:pPr>
            <a:endParaRPr lang="en-US" sz="2400" b="0">
              <a:solidFill>
                <a:schemeClr val="bg2"/>
              </a:solidFill>
              <a:latin typeface="+mn-lt"/>
            </a:endParaRPr>
          </a:p>
          <a:p>
            <a:pPr marL="342900" indent="-342900" algn="l">
              <a:spcAft>
                <a:spcPts val="100"/>
              </a:spcAft>
              <a:buClr>
                <a:srgbClr val="BA0C2F"/>
              </a:buClr>
              <a:buFont typeface="Wingdings" panose="05000000000000000000" pitchFamily="2" charset="2"/>
              <a:buChar char="§"/>
            </a:pPr>
            <a:r>
              <a:rPr lang="en-US" sz="2400" b="0">
                <a:solidFill>
                  <a:schemeClr val="bg2"/>
                </a:solidFill>
                <a:latin typeface="+mn-lt"/>
              </a:rPr>
              <a:t>Your BSR will be available for technical assistance.</a:t>
            </a:r>
            <a:endParaRPr lang="en-US" sz="2400" b="0">
              <a:solidFill>
                <a:srgbClr val="535353"/>
              </a:solidFill>
              <a:latin typeface="Roboto Light"/>
            </a:endParaRPr>
          </a:p>
        </p:txBody>
      </p:sp>
      <p:sp>
        <p:nvSpPr>
          <p:cNvPr id="5" name="TextBox 4">
            <a:extLst>
              <a:ext uri="{FF2B5EF4-FFF2-40B4-BE49-F238E27FC236}">
                <a16:creationId xmlns:a16="http://schemas.microsoft.com/office/drawing/2014/main" id="{187A3037-8CE1-43CC-B84B-463A42D69BEB}"/>
              </a:ext>
            </a:extLst>
          </p:cNvPr>
          <p:cNvSpPr txBox="1"/>
          <p:nvPr/>
        </p:nvSpPr>
        <p:spPr>
          <a:xfrm>
            <a:off x="11578341" y="6541011"/>
            <a:ext cx="307778"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lang="en-US" sz="1400" b="1">
                <a:latin typeface="+mj-lt"/>
                <a:ea typeface="+mj-ea"/>
                <a:cs typeface="+mj-cs"/>
                <a:sym typeface="Roboto Regular"/>
              </a:rPr>
              <a:t>23</a:t>
            </a:r>
            <a:endParaRPr kumimoji="0" lang="en-US" sz="1400" b="1" i="0" u="none" strike="noStrike" cap="none" spc="0" normalizeH="0" baseline="0">
              <a:ln>
                <a:noFill/>
              </a:ln>
              <a:effectLst/>
              <a:uFillTx/>
              <a:latin typeface="+mj-lt"/>
              <a:ea typeface="+mj-ea"/>
              <a:cs typeface="+mj-cs"/>
              <a:sym typeface="Roboto Regular"/>
            </a:endParaRPr>
          </a:p>
        </p:txBody>
      </p:sp>
      <p:pic>
        <p:nvPicPr>
          <p:cNvPr id="4" name="Recorded Sound">
            <a:hlinkClick r:id="" action="ppaction://media"/>
            <a:extLst>
              <a:ext uri="{FF2B5EF4-FFF2-40B4-BE49-F238E27FC236}">
                <a16:creationId xmlns:a16="http://schemas.microsoft.com/office/drawing/2014/main" id="{AF40BDCE-6876-5F45-635B-B3AA7016F1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4593" y="5846852"/>
            <a:ext cx="609600" cy="609600"/>
          </a:xfrm>
          <a:prstGeom prst="rect">
            <a:avLst/>
          </a:prstGeom>
        </p:spPr>
      </p:pic>
    </p:spTree>
    <p:extLst>
      <p:ext uri="{BB962C8B-B14F-4D97-AF65-F5344CB8AC3E}">
        <p14:creationId xmlns:p14="http://schemas.microsoft.com/office/powerpoint/2010/main" val="3466916013"/>
      </p:ext>
    </p:extLst>
  </p:cSld>
  <p:clrMapOvr>
    <a:masterClrMapping/>
  </p:clrMapOvr>
  <p:transition spd="med" advTm="925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5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10972800" cy="563562"/>
          </a:xfrm>
          <a:noFill/>
        </p:spPr>
        <p:txBody>
          <a:bodyPr lIns="91440" tIns="45720" rIns="91440" bIns="45720" anchor="ctr"/>
          <a:lstStyle/>
          <a:p>
            <a:pPr algn="l"/>
            <a:r>
              <a:rPr lang="en-US" sz="4000">
                <a:solidFill>
                  <a:schemeClr val="bg2"/>
                </a:solidFill>
                <a:latin typeface="+mj-lt"/>
              </a:rPr>
              <a:t>Independent Employer Application Process</a:t>
            </a:r>
            <a:endParaRPr lang="en-US">
              <a:solidFill>
                <a:schemeClr val="bg2"/>
              </a:solidFill>
            </a:endParaRPr>
          </a:p>
        </p:txBody>
      </p:sp>
      <p:sp>
        <p:nvSpPr>
          <p:cNvPr id="3" name="Content Placeholder 2"/>
          <p:cNvSpPr>
            <a:spLocks noGrp="1"/>
          </p:cNvSpPr>
          <p:nvPr>
            <p:ph idx="1"/>
          </p:nvPr>
        </p:nvSpPr>
        <p:spPr>
          <a:xfrm>
            <a:off x="609600" y="1600200"/>
            <a:ext cx="10515600" cy="3886200"/>
          </a:xfrm>
        </p:spPr>
        <p:txBody>
          <a:bodyPr lIns="91440" tIns="45720" rIns="91440" bIns="45720" anchor="t"/>
          <a:lstStyle/>
          <a:p>
            <a:pPr algn="l">
              <a:spcAft>
                <a:spcPts val="1200"/>
              </a:spcAft>
              <a:buClr>
                <a:srgbClr val="C41E3A"/>
              </a:buClr>
              <a:buFont typeface="Wingdings" panose="05000000000000000000" pitchFamily="2" charset="2"/>
              <a:buChar char="§"/>
            </a:pPr>
            <a:endParaRPr lang="en-US" sz="2400" b="0">
              <a:solidFill>
                <a:srgbClr val="FF0000"/>
              </a:solidFill>
              <a:latin typeface="+mn-lt"/>
            </a:endParaRPr>
          </a:p>
          <a:p>
            <a:pPr algn="l">
              <a:spcAft>
                <a:spcPts val="1200"/>
              </a:spcAft>
              <a:buClr>
                <a:srgbClr val="C41E3A"/>
              </a:buClr>
            </a:pPr>
            <a:endParaRPr lang="en-US" sz="2800" b="0">
              <a:latin typeface="+mn-lt"/>
            </a:endParaRPr>
          </a:p>
          <a:p>
            <a:pPr algn="l">
              <a:spcAft>
                <a:spcPts val="1200"/>
              </a:spcAft>
              <a:buClr>
                <a:srgbClr val="C41E3A"/>
              </a:buClr>
              <a:buFont typeface="Wingdings" panose="05000000000000000000" pitchFamily="2" charset="2"/>
              <a:buChar char="§"/>
            </a:pPr>
            <a:endParaRPr lang="en-US" sz="2800" b="0">
              <a:latin typeface="+mn-lt"/>
            </a:endParaRPr>
          </a:p>
        </p:txBody>
      </p:sp>
      <p:sp>
        <p:nvSpPr>
          <p:cNvPr id="5" name="TextBox 4">
            <a:extLst>
              <a:ext uri="{FF2B5EF4-FFF2-40B4-BE49-F238E27FC236}">
                <a16:creationId xmlns:a16="http://schemas.microsoft.com/office/drawing/2014/main" id="{2719CCB7-40E5-4B03-AC40-293F3AC0468F}"/>
              </a:ext>
            </a:extLst>
          </p:cNvPr>
          <p:cNvSpPr txBox="1"/>
          <p:nvPr/>
        </p:nvSpPr>
        <p:spPr>
          <a:xfrm>
            <a:off x="11587634" y="6531719"/>
            <a:ext cx="307778"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a:ln>
                  <a:noFill/>
                </a:ln>
                <a:effectLst/>
                <a:uFillTx/>
                <a:latin typeface="+mj-lt"/>
                <a:ea typeface="+mj-ea"/>
                <a:cs typeface="+mj-cs"/>
                <a:sym typeface="Roboto Regular"/>
              </a:rPr>
              <a:t>24</a:t>
            </a:r>
          </a:p>
        </p:txBody>
      </p:sp>
      <p:sp>
        <p:nvSpPr>
          <p:cNvPr id="6" name="Content Placeholder 2">
            <a:extLst>
              <a:ext uri="{FF2B5EF4-FFF2-40B4-BE49-F238E27FC236}">
                <a16:creationId xmlns:a16="http://schemas.microsoft.com/office/drawing/2014/main" id="{9EB44CF7-D6D8-CC4A-2B08-C6C24383BC5B}"/>
              </a:ext>
            </a:extLst>
          </p:cNvPr>
          <p:cNvSpPr txBox="1">
            <a:spLocks/>
          </p:cNvSpPr>
          <p:nvPr/>
        </p:nvSpPr>
        <p:spPr>
          <a:xfrm>
            <a:off x="739877" y="1472280"/>
            <a:ext cx="9913374" cy="5054446"/>
          </a:xfrm>
          <a:prstGeom prst="rect">
            <a:avLst/>
          </a:prstGeom>
        </p:spPr>
        <p:txBody>
          <a:bodyPr lIns="91440" tIns="45720" rIns="91440" bIns="45720" anchor="t"/>
          <a:lstStyle>
            <a:lvl1pPr algn="ctr" defTabSz="219075" eaLnBrk="1" hangingPunct="1">
              <a:defRPr sz="2250" b="1">
                <a:solidFill>
                  <a:srgbClr val="FAC93D"/>
                </a:solidFill>
                <a:latin typeface="Calibri" panose="020F0502020204030204" pitchFamily="34" charset="0"/>
                <a:ea typeface="+mj-ea"/>
                <a:cs typeface="+mj-cs"/>
                <a:sym typeface="Roboto Regular"/>
              </a:defRPr>
            </a:lvl1pPr>
            <a:lvl2pPr indent="85725" algn="ctr" defTabSz="219075" eaLnBrk="1" hangingPunct="1">
              <a:defRPr sz="2250" b="1">
                <a:solidFill>
                  <a:srgbClr val="FAC93D"/>
                </a:solidFill>
                <a:latin typeface="Calibri" panose="020F0502020204030204" pitchFamily="34" charset="0"/>
                <a:ea typeface="+mj-ea"/>
                <a:cs typeface="+mj-cs"/>
                <a:sym typeface="Roboto Regular"/>
              </a:defRPr>
            </a:lvl2pPr>
            <a:lvl3pPr indent="171450" algn="ctr" defTabSz="219075" eaLnBrk="1" hangingPunct="1">
              <a:defRPr sz="2250" b="1">
                <a:solidFill>
                  <a:srgbClr val="FAC93D"/>
                </a:solidFill>
                <a:latin typeface="Calibri" panose="020F0502020204030204" pitchFamily="34" charset="0"/>
                <a:ea typeface="+mj-ea"/>
                <a:cs typeface="+mj-cs"/>
                <a:sym typeface="Roboto Regular"/>
              </a:defRPr>
            </a:lvl3pPr>
            <a:lvl4pPr indent="257175" algn="ctr" defTabSz="219075" eaLnBrk="1" hangingPunct="1">
              <a:defRPr sz="2250" b="1">
                <a:solidFill>
                  <a:srgbClr val="FAC93D"/>
                </a:solidFill>
                <a:latin typeface="Calibri" panose="020F0502020204030204" pitchFamily="34" charset="0"/>
                <a:ea typeface="+mj-ea"/>
                <a:cs typeface="+mj-cs"/>
                <a:sym typeface="Roboto Regular"/>
              </a:defRPr>
            </a:lvl4pPr>
            <a:lvl5pPr indent="342900" algn="ctr" defTabSz="219075" eaLnBrk="1" hangingPunct="1">
              <a:defRPr sz="2250" b="1">
                <a:solidFill>
                  <a:srgbClr val="FAC93D"/>
                </a:solidFill>
                <a:latin typeface="Calibri" panose="020F0502020204030204" pitchFamily="34" charset="0"/>
                <a:ea typeface="+mj-ea"/>
                <a:cs typeface="+mj-cs"/>
                <a:sym typeface="Roboto Regular"/>
              </a:defRPr>
            </a:lvl5pPr>
            <a:lvl6pPr indent="428625" algn="ctr" defTabSz="219075" eaLnBrk="1" hangingPunct="1">
              <a:defRPr sz="2250" b="1">
                <a:solidFill>
                  <a:srgbClr val="FAC93D"/>
                </a:solidFill>
                <a:latin typeface="+mj-lt"/>
                <a:ea typeface="+mj-ea"/>
                <a:cs typeface="+mj-cs"/>
                <a:sym typeface="Roboto Regular"/>
              </a:defRPr>
            </a:lvl6pPr>
            <a:lvl7pPr indent="514350" algn="ctr" defTabSz="219075" eaLnBrk="1" hangingPunct="1">
              <a:defRPr sz="2250" b="1">
                <a:solidFill>
                  <a:srgbClr val="FAC93D"/>
                </a:solidFill>
                <a:latin typeface="+mj-lt"/>
                <a:ea typeface="+mj-ea"/>
                <a:cs typeface="+mj-cs"/>
                <a:sym typeface="Roboto Regular"/>
              </a:defRPr>
            </a:lvl7pPr>
            <a:lvl8pPr indent="600075" algn="ctr" defTabSz="219075" eaLnBrk="1" hangingPunct="1">
              <a:defRPr sz="2250" b="1">
                <a:solidFill>
                  <a:srgbClr val="FAC93D"/>
                </a:solidFill>
                <a:latin typeface="+mj-lt"/>
                <a:ea typeface="+mj-ea"/>
                <a:cs typeface="+mj-cs"/>
                <a:sym typeface="Roboto Regular"/>
              </a:defRPr>
            </a:lvl8pPr>
            <a:lvl9pPr indent="685800" algn="ctr" defTabSz="219075" eaLnBrk="1" hangingPunct="1">
              <a:defRPr sz="2250" b="1">
                <a:solidFill>
                  <a:srgbClr val="FAC93D"/>
                </a:solidFill>
                <a:latin typeface="+mj-lt"/>
                <a:ea typeface="+mj-ea"/>
                <a:cs typeface="+mj-cs"/>
                <a:sym typeface="Roboto Regular"/>
              </a:defRPr>
            </a:lvl9pPr>
          </a:lstStyle>
          <a:p>
            <a:pPr marL="342900" indent="-342900" algn="l">
              <a:buClr>
                <a:srgbClr val="BA0C2F"/>
              </a:buClr>
              <a:buFont typeface="Wingdings" panose="05000000000000000000" pitchFamily="2" charset="2"/>
              <a:buChar char="§"/>
            </a:pPr>
            <a:r>
              <a:rPr lang="en-US" sz="2400" b="0" kern="0" dirty="0">
                <a:solidFill>
                  <a:schemeClr val="bg2"/>
                </a:solidFill>
                <a:latin typeface="+mn-lt"/>
              </a:rPr>
              <a:t>Training proposals &amp; proof of apprentice standards (if applicable) is required.</a:t>
            </a:r>
          </a:p>
          <a:p>
            <a:pPr marL="342900" indent="-342900" algn="l">
              <a:buClr>
                <a:srgbClr val="BA0C2F"/>
              </a:buClr>
              <a:buFont typeface="Wingdings" panose="05000000000000000000" pitchFamily="2" charset="2"/>
              <a:buChar char="§"/>
            </a:pPr>
            <a:endParaRPr lang="en-US" sz="2400" b="0" kern="0" dirty="0">
              <a:solidFill>
                <a:schemeClr val="bg2"/>
              </a:solidFill>
              <a:latin typeface="Roboto Light"/>
            </a:endParaRPr>
          </a:p>
          <a:p>
            <a:pPr marL="342900" indent="-342900" algn="l">
              <a:buClr>
                <a:srgbClr val="BA0C2F"/>
              </a:buClr>
              <a:buFont typeface="Wingdings" panose="05000000000000000000" pitchFamily="2" charset="2"/>
              <a:buChar char="§"/>
            </a:pPr>
            <a:r>
              <a:rPr lang="en-US" sz="2400" b="0" kern="0" dirty="0">
                <a:solidFill>
                  <a:schemeClr val="bg2"/>
                </a:solidFill>
                <a:latin typeface="Roboto Light"/>
              </a:rPr>
              <a:t>Vetting through State of Michigan Department of Treasury after application is submission to LEO-WD.</a:t>
            </a:r>
          </a:p>
          <a:p>
            <a:pPr marL="914400" lvl="1" indent="-342900" algn="l">
              <a:buClr>
                <a:srgbClr val="BA0C2F"/>
              </a:buClr>
              <a:buFont typeface="Courier New" panose="02070309020205020404" pitchFamily="49" charset="0"/>
              <a:buChar char="o"/>
            </a:pPr>
            <a:r>
              <a:rPr lang="en-US" sz="2400" b="0" kern="0" dirty="0">
                <a:solidFill>
                  <a:schemeClr val="bg2"/>
                </a:solidFill>
                <a:latin typeface="+mn-lt"/>
              </a:rPr>
              <a:t>WMW! will notify applicants if their organization has an outstanding obligation.</a:t>
            </a:r>
          </a:p>
          <a:p>
            <a:pPr marL="914400" lvl="1" indent="-342900" algn="l">
              <a:buClr>
                <a:srgbClr val="BA0C2F"/>
              </a:buClr>
              <a:buFont typeface="Courier New" panose="02070309020205020404" pitchFamily="49" charset="0"/>
              <a:buChar char="o"/>
            </a:pPr>
            <a:r>
              <a:rPr lang="en-US" sz="2400" b="0" kern="0" dirty="0">
                <a:solidFill>
                  <a:schemeClr val="bg2"/>
                </a:solidFill>
                <a:latin typeface="+mn-lt"/>
              </a:rPr>
              <a:t>60 days to resolve.</a:t>
            </a:r>
          </a:p>
          <a:p>
            <a:pPr marL="800100" lvl="1" indent="-342900" algn="l">
              <a:buClr>
                <a:srgbClr val="BA0C2F"/>
              </a:buClr>
              <a:buFont typeface="Wingdings" panose="05000000000000000000" pitchFamily="2" charset="2"/>
              <a:buChar char="§"/>
            </a:pPr>
            <a:endParaRPr lang="en-US" sz="2400" b="0" kern="0" dirty="0">
              <a:solidFill>
                <a:schemeClr val="bg2"/>
              </a:solidFill>
              <a:latin typeface="+mn-lt"/>
            </a:endParaRPr>
          </a:p>
          <a:p>
            <a:pPr marL="342900" indent="-342900" algn="l">
              <a:buClr>
                <a:srgbClr val="BA0C2F"/>
              </a:buClr>
              <a:buFont typeface="Wingdings" panose="05000000000000000000" pitchFamily="2" charset="2"/>
              <a:buChar char="§"/>
            </a:pPr>
            <a:r>
              <a:rPr lang="en-US" sz="2400" b="0" kern="0" dirty="0">
                <a:solidFill>
                  <a:schemeClr val="bg2"/>
                </a:solidFill>
                <a:latin typeface="+mn-lt"/>
              </a:rPr>
              <a:t>Three application periods:</a:t>
            </a:r>
          </a:p>
          <a:p>
            <a:pPr marL="914400" lvl="1" indent="-342900" algn="l" defTabSz="214313">
              <a:buClr>
                <a:srgbClr val="BA0C2F"/>
              </a:buClr>
              <a:buFont typeface="Courier New" panose="02070309020205020404" pitchFamily="49" charset="0"/>
              <a:buChar char="o"/>
            </a:pPr>
            <a:r>
              <a:rPr lang="en-US" sz="2400" b="0" kern="0" dirty="0">
                <a:solidFill>
                  <a:schemeClr val="bg2"/>
                </a:solidFill>
                <a:latin typeface="+mn-lt"/>
              </a:rPr>
              <a:t>Independent employer award application – Cycle 1 </a:t>
            </a:r>
          </a:p>
          <a:p>
            <a:pPr marL="914400" lvl="1" indent="-342900" algn="l" defTabSz="214313">
              <a:buClr>
                <a:srgbClr val="BA0C2F"/>
              </a:buClr>
              <a:buFont typeface="Courier New" panose="02070309020205020404" pitchFamily="49" charset="0"/>
              <a:buChar char="o"/>
            </a:pPr>
            <a:r>
              <a:rPr lang="en-US" sz="2400" b="0" kern="0" dirty="0">
                <a:solidFill>
                  <a:schemeClr val="bg2"/>
                </a:solidFill>
                <a:latin typeface="+mn-lt"/>
              </a:rPr>
              <a:t>Employer-led collaborative (ELC) application </a:t>
            </a:r>
          </a:p>
          <a:p>
            <a:pPr marL="914400" lvl="1" indent="-342900" algn="l" defTabSz="214313">
              <a:buClr>
                <a:srgbClr val="BA0C2F"/>
              </a:buClr>
              <a:buFont typeface="Courier New" panose="02070309020205020404" pitchFamily="49" charset="0"/>
              <a:buChar char="o"/>
            </a:pPr>
            <a:r>
              <a:rPr lang="en-US" sz="2400" b="0" kern="0" dirty="0">
                <a:solidFill>
                  <a:schemeClr val="bg2"/>
                </a:solidFill>
                <a:latin typeface="+mn-lt"/>
              </a:rPr>
              <a:t>Independent employer award application – Cycle 2 </a:t>
            </a:r>
          </a:p>
          <a:p>
            <a:pPr marL="342900" indent="-342900" algn="l">
              <a:buFont typeface="Arial"/>
              <a:buChar char="•"/>
            </a:pPr>
            <a:endParaRPr lang="en-US" sz="2400" b="0" kern="0" dirty="0">
              <a:solidFill>
                <a:schemeClr val="bg2"/>
              </a:solidFill>
              <a:latin typeface="+mn-lt"/>
            </a:endParaRPr>
          </a:p>
          <a:p>
            <a:pPr marL="342900" indent="-342900" algn="l">
              <a:buFont typeface="Arial"/>
              <a:buChar char="•"/>
            </a:pPr>
            <a:endParaRPr lang="en-US" sz="2400" b="0" kern="0" dirty="0">
              <a:solidFill>
                <a:schemeClr val="bg2"/>
              </a:solidFill>
              <a:latin typeface="+mn-lt"/>
            </a:endParaRPr>
          </a:p>
        </p:txBody>
      </p:sp>
      <p:pic>
        <p:nvPicPr>
          <p:cNvPr id="4" name="Slide 24">
            <a:hlinkClick r:id="" action="ppaction://media"/>
            <a:extLst>
              <a:ext uri="{FF2B5EF4-FFF2-40B4-BE49-F238E27FC236}">
                <a16:creationId xmlns:a16="http://schemas.microsoft.com/office/drawing/2014/main" id="{BDE7E45F-671B-7A02-F401-858131EFB1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289" y="5821166"/>
            <a:ext cx="609600" cy="609600"/>
          </a:xfrm>
          <a:prstGeom prst="rect">
            <a:avLst/>
          </a:prstGeom>
        </p:spPr>
      </p:pic>
    </p:spTree>
    <p:extLst>
      <p:ext uri="{BB962C8B-B14F-4D97-AF65-F5344CB8AC3E}">
        <p14:creationId xmlns:p14="http://schemas.microsoft.com/office/powerpoint/2010/main" val="2284300616"/>
      </p:ext>
    </p:extLst>
  </p:cSld>
  <p:clrMapOvr>
    <a:masterClrMapping/>
  </p:clrMapOvr>
  <p:transition spd="med" advTm="533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3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6950BFC3-D8DA-4A85-94F7-54DA5524770B}">
      <p188:commentRel xmlns:p188="http://schemas.microsoft.com/office/powerpoint/2018/8/main" r:id="rId5"/>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10972800" cy="563562"/>
          </a:xfrm>
          <a:noFill/>
        </p:spPr>
        <p:txBody>
          <a:bodyPr lIns="91440" tIns="45720" rIns="91440" bIns="45720" anchor="ctr"/>
          <a:lstStyle/>
          <a:p>
            <a:pPr algn="l"/>
            <a:r>
              <a:rPr lang="en-US" sz="4000">
                <a:solidFill>
                  <a:schemeClr val="bg2"/>
                </a:solidFill>
                <a:latin typeface="+mj-lt"/>
              </a:rPr>
              <a:t>Scoring Criteria</a:t>
            </a:r>
          </a:p>
        </p:txBody>
      </p:sp>
      <p:sp>
        <p:nvSpPr>
          <p:cNvPr id="3" name="Content Placeholder 2"/>
          <p:cNvSpPr>
            <a:spLocks noGrp="1"/>
          </p:cNvSpPr>
          <p:nvPr>
            <p:ph idx="1"/>
          </p:nvPr>
        </p:nvSpPr>
        <p:spPr>
          <a:xfrm>
            <a:off x="609600" y="1600200"/>
            <a:ext cx="10515600" cy="4550228"/>
          </a:xfrm>
        </p:spPr>
        <p:txBody>
          <a:bodyPr lIns="91440" tIns="45720" rIns="91440" bIns="45720" anchor="t"/>
          <a:lstStyle/>
          <a:p>
            <a:pPr marL="342900" indent="-342900" algn="l">
              <a:spcAft>
                <a:spcPts val="1200"/>
              </a:spcAft>
              <a:buClr>
                <a:srgbClr val="C41E3A"/>
              </a:buClr>
              <a:buFont typeface="Wingdings" panose="05000000000000000000" pitchFamily="2" charset="2"/>
              <a:buChar char="§"/>
            </a:pPr>
            <a:r>
              <a:rPr lang="en-US" sz="2400" b="0">
                <a:solidFill>
                  <a:schemeClr val="bg2"/>
                </a:solidFill>
                <a:latin typeface="+mn-lt"/>
              </a:rPr>
              <a:t>Competitive scoring until funds are exhausted.</a:t>
            </a:r>
          </a:p>
          <a:p>
            <a:pPr marL="342900" indent="-342900" algn="l">
              <a:spcAft>
                <a:spcPts val="1200"/>
              </a:spcAft>
              <a:buClr>
                <a:srgbClr val="C41E3A"/>
              </a:buClr>
              <a:buFont typeface="Wingdings" panose="05000000000000000000" pitchFamily="2" charset="2"/>
              <a:buChar char="§"/>
            </a:pPr>
            <a:r>
              <a:rPr lang="en-US" sz="2400" b="0">
                <a:solidFill>
                  <a:schemeClr val="bg2"/>
                </a:solidFill>
                <a:latin typeface="+mn-lt"/>
              </a:rPr>
              <a:t>Transparent scoring on application.</a:t>
            </a:r>
            <a:endParaRPr lang="en-US" sz="2400">
              <a:solidFill>
                <a:schemeClr val="bg2"/>
              </a:solidFill>
              <a:latin typeface="Roboto Regular"/>
              <a:cs typeface="Calibri"/>
            </a:endParaRPr>
          </a:p>
          <a:p>
            <a:pPr marL="342900" indent="-342900" algn="l">
              <a:spcAft>
                <a:spcPts val="1200"/>
              </a:spcAft>
              <a:buClr>
                <a:srgbClr val="C41E3A"/>
              </a:buClr>
              <a:buFont typeface="Wingdings" panose="05000000000000000000" pitchFamily="2" charset="2"/>
              <a:buChar char="§"/>
            </a:pPr>
            <a:r>
              <a:rPr lang="en-US" sz="2400" b="0">
                <a:solidFill>
                  <a:schemeClr val="bg2"/>
                </a:solidFill>
                <a:latin typeface="+mn-lt"/>
              </a:rPr>
              <a:t>Scoring categories focused on objective criteria</a:t>
            </a:r>
            <a:r>
              <a:rPr lang="en-US" sz="2400" b="0">
                <a:solidFill>
                  <a:schemeClr val="bg2"/>
                </a:solidFill>
                <a:latin typeface="Calibri"/>
                <a:cs typeface="Calibri"/>
              </a:rPr>
              <a:t>.</a:t>
            </a:r>
          </a:p>
          <a:p>
            <a:pPr marL="342900" lvl="2" indent="-342900" algn="l">
              <a:spcAft>
                <a:spcPts val="1200"/>
              </a:spcAft>
              <a:buClr>
                <a:srgbClr val="C41E3A"/>
              </a:buClr>
              <a:buFont typeface="Wingdings" panose="05000000000000000000" pitchFamily="2" charset="2"/>
              <a:buChar char="§"/>
            </a:pPr>
            <a:r>
              <a:rPr lang="en-US" sz="2400" b="0">
                <a:solidFill>
                  <a:schemeClr val="bg2"/>
                </a:solidFill>
                <a:latin typeface="+mn-lt"/>
              </a:rPr>
              <a:t>Subsequent scoring in the event of clustered scoring.</a:t>
            </a:r>
            <a:endParaRPr lang="en-US" sz="2800" b="0">
              <a:solidFill>
                <a:schemeClr val="bg2"/>
              </a:solidFill>
              <a:latin typeface="+mn-lt"/>
            </a:endParaRPr>
          </a:p>
        </p:txBody>
      </p:sp>
      <p:sp>
        <p:nvSpPr>
          <p:cNvPr id="5" name="TextBox 4">
            <a:extLst>
              <a:ext uri="{FF2B5EF4-FFF2-40B4-BE49-F238E27FC236}">
                <a16:creationId xmlns:a16="http://schemas.microsoft.com/office/drawing/2014/main" id="{2719CCB7-40E5-4B03-AC40-293F3AC0468F}"/>
              </a:ext>
            </a:extLst>
          </p:cNvPr>
          <p:cNvSpPr txBox="1"/>
          <p:nvPr/>
        </p:nvSpPr>
        <p:spPr>
          <a:xfrm>
            <a:off x="11587633" y="6541011"/>
            <a:ext cx="307778"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lang="en-US" sz="1400" b="1">
                <a:latin typeface="+mj-lt"/>
                <a:ea typeface="+mj-ea"/>
                <a:cs typeface="+mj-cs"/>
                <a:sym typeface="Roboto Regular"/>
              </a:rPr>
              <a:t>25</a:t>
            </a:r>
          </a:p>
        </p:txBody>
      </p:sp>
      <p:pic>
        <p:nvPicPr>
          <p:cNvPr id="4" name="Recorded Sound">
            <a:hlinkClick r:id="" action="ppaction://media"/>
            <a:extLst>
              <a:ext uri="{FF2B5EF4-FFF2-40B4-BE49-F238E27FC236}">
                <a16:creationId xmlns:a16="http://schemas.microsoft.com/office/drawing/2014/main" id="{4E578072-88FE-BB2E-CA40-023146F7D0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7470" y="5846852"/>
            <a:ext cx="609600" cy="609600"/>
          </a:xfrm>
          <a:prstGeom prst="rect">
            <a:avLst/>
          </a:prstGeom>
        </p:spPr>
      </p:pic>
    </p:spTree>
    <p:extLst>
      <p:ext uri="{BB962C8B-B14F-4D97-AF65-F5344CB8AC3E}">
        <p14:creationId xmlns:p14="http://schemas.microsoft.com/office/powerpoint/2010/main" val="305591528"/>
      </p:ext>
    </p:extLst>
  </p:cSld>
  <p:clrMapOvr>
    <a:masterClrMapping/>
  </p:clrMapOvr>
  <p:transition spd="med" advTm="2681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10972800" cy="563562"/>
          </a:xfrm>
          <a:noFill/>
        </p:spPr>
        <p:txBody>
          <a:bodyPr lIns="91440" tIns="45720" rIns="91440" bIns="45720" anchor="ctr"/>
          <a:lstStyle/>
          <a:p>
            <a:pPr algn="l"/>
            <a:r>
              <a:rPr lang="en-US" sz="4000">
                <a:solidFill>
                  <a:schemeClr val="bg2"/>
                </a:solidFill>
                <a:latin typeface="+mj-lt"/>
              </a:rPr>
              <a:t>Scoring Criteria</a:t>
            </a:r>
          </a:p>
        </p:txBody>
      </p:sp>
      <p:sp>
        <p:nvSpPr>
          <p:cNvPr id="5" name="TextBox 4">
            <a:extLst>
              <a:ext uri="{FF2B5EF4-FFF2-40B4-BE49-F238E27FC236}">
                <a16:creationId xmlns:a16="http://schemas.microsoft.com/office/drawing/2014/main" id="{2719CCB7-40E5-4B03-AC40-293F3AC0468F}"/>
              </a:ext>
            </a:extLst>
          </p:cNvPr>
          <p:cNvSpPr txBox="1"/>
          <p:nvPr/>
        </p:nvSpPr>
        <p:spPr>
          <a:xfrm>
            <a:off x="11587633" y="6541011"/>
            <a:ext cx="307778"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lang="en-US" sz="1400" b="1">
                <a:latin typeface="+mj-lt"/>
                <a:ea typeface="+mj-ea"/>
                <a:cs typeface="+mj-cs"/>
                <a:sym typeface="Roboto Regular"/>
              </a:rPr>
              <a:t>26</a:t>
            </a:r>
          </a:p>
        </p:txBody>
      </p:sp>
      <p:pic>
        <p:nvPicPr>
          <p:cNvPr id="3" name="Picture 2" descr="A white box with black text&#10;&#10;Description automatically generated">
            <a:extLst>
              <a:ext uri="{FF2B5EF4-FFF2-40B4-BE49-F238E27FC236}">
                <a16:creationId xmlns:a16="http://schemas.microsoft.com/office/drawing/2014/main" id="{832B48A0-8D6D-C136-D22E-777BA82CC9F3}"/>
              </a:ext>
            </a:extLst>
          </p:cNvPr>
          <p:cNvPicPr>
            <a:picLocks noChangeAspect="1"/>
          </p:cNvPicPr>
          <p:nvPr/>
        </p:nvPicPr>
        <p:blipFill>
          <a:blip r:embed="rId6"/>
          <a:stretch>
            <a:fillRect/>
          </a:stretch>
        </p:blipFill>
        <p:spPr>
          <a:xfrm>
            <a:off x="840058" y="1671612"/>
            <a:ext cx="10223809" cy="3877189"/>
          </a:xfrm>
          <a:prstGeom prst="rect">
            <a:avLst/>
          </a:prstGeom>
        </p:spPr>
      </p:pic>
      <p:pic>
        <p:nvPicPr>
          <p:cNvPr id="4" name="Recorded Sound">
            <a:hlinkClick r:id="" action="ppaction://media"/>
            <a:extLst>
              <a:ext uri="{FF2B5EF4-FFF2-40B4-BE49-F238E27FC236}">
                <a16:creationId xmlns:a16="http://schemas.microsoft.com/office/drawing/2014/main" id="{4FC63CA6-93D5-5D26-40B4-7977D5000A5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7211" y="5829728"/>
            <a:ext cx="609600" cy="609600"/>
          </a:xfrm>
          <a:prstGeom prst="rect">
            <a:avLst/>
          </a:prstGeom>
        </p:spPr>
      </p:pic>
    </p:spTree>
    <p:extLst>
      <p:ext uri="{BB962C8B-B14F-4D97-AF65-F5344CB8AC3E}">
        <p14:creationId xmlns:p14="http://schemas.microsoft.com/office/powerpoint/2010/main" val="439251492"/>
      </p:ext>
    </p:extLst>
  </p:cSld>
  <p:clrMapOvr>
    <a:masterClrMapping/>
  </p:clrMapOvr>
  <p:transition spd="med" advTm="476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6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6950BFC3-D8DA-4A85-94F7-54DA5524770B}">
      <p188:commentRel xmlns:p188="http://schemas.microsoft.com/office/powerpoint/2018/8/main" r:id="rId5"/>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10972800" cy="563562"/>
          </a:xfrm>
          <a:noFill/>
        </p:spPr>
        <p:txBody>
          <a:bodyPr lIns="91440" tIns="45720" rIns="91440" bIns="45720" anchor="ctr"/>
          <a:lstStyle/>
          <a:p>
            <a:pPr algn="l"/>
            <a:r>
              <a:rPr lang="en-US" sz="4000">
                <a:solidFill>
                  <a:schemeClr val="bg2"/>
                </a:solidFill>
                <a:latin typeface="+mj-lt"/>
              </a:rPr>
              <a:t>Scoring Criteria </a:t>
            </a:r>
            <a:r>
              <a:rPr lang="en-US" sz="3200">
                <a:solidFill>
                  <a:schemeClr val="bg2"/>
                </a:solidFill>
                <a:latin typeface="+mj-lt"/>
              </a:rPr>
              <a:t>continued</a:t>
            </a:r>
          </a:p>
        </p:txBody>
      </p:sp>
      <p:sp>
        <p:nvSpPr>
          <p:cNvPr id="5" name="TextBox 4">
            <a:extLst>
              <a:ext uri="{FF2B5EF4-FFF2-40B4-BE49-F238E27FC236}">
                <a16:creationId xmlns:a16="http://schemas.microsoft.com/office/drawing/2014/main" id="{2719CCB7-40E5-4B03-AC40-293F3AC0468F}"/>
              </a:ext>
            </a:extLst>
          </p:cNvPr>
          <p:cNvSpPr txBox="1"/>
          <p:nvPr/>
        </p:nvSpPr>
        <p:spPr>
          <a:xfrm>
            <a:off x="11602010" y="6541011"/>
            <a:ext cx="307778"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lang="en-US" sz="1400" b="1">
                <a:latin typeface="+mj-lt"/>
                <a:ea typeface="+mj-ea"/>
                <a:cs typeface="+mj-cs"/>
                <a:sym typeface="Roboto Regular"/>
              </a:rPr>
              <a:t>27</a:t>
            </a:r>
          </a:p>
        </p:txBody>
      </p:sp>
      <p:pic>
        <p:nvPicPr>
          <p:cNvPr id="4" name="Picture 3">
            <a:extLst>
              <a:ext uri="{FF2B5EF4-FFF2-40B4-BE49-F238E27FC236}">
                <a16:creationId xmlns:a16="http://schemas.microsoft.com/office/drawing/2014/main" id="{A3C0406C-9885-180A-26BB-CEF8C57C24D4}"/>
              </a:ext>
            </a:extLst>
          </p:cNvPr>
          <p:cNvPicPr>
            <a:picLocks noChangeAspect="1"/>
          </p:cNvPicPr>
          <p:nvPr/>
        </p:nvPicPr>
        <p:blipFill>
          <a:blip r:embed="rId5"/>
          <a:stretch>
            <a:fillRect/>
          </a:stretch>
        </p:blipFill>
        <p:spPr>
          <a:xfrm>
            <a:off x="892835" y="1472676"/>
            <a:ext cx="9927566" cy="4331338"/>
          </a:xfrm>
          <a:prstGeom prst="rect">
            <a:avLst/>
          </a:prstGeom>
        </p:spPr>
      </p:pic>
      <p:pic>
        <p:nvPicPr>
          <p:cNvPr id="3" name="Recorded Sound">
            <a:hlinkClick r:id="" action="ppaction://media"/>
            <a:extLst>
              <a:ext uri="{FF2B5EF4-FFF2-40B4-BE49-F238E27FC236}">
                <a16:creationId xmlns:a16="http://schemas.microsoft.com/office/drawing/2014/main" id="{FF784372-F218-FEA7-A8FF-4CBF2A6018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0413" y="5838290"/>
            <a:ext cx="609600" cy="609600"/>
          </a:xfrm>
          <a:prstGeom prst="rect">
            <a:avLst/>
          </a:prstGeom>
        </p:spPr>
      </p:pic>
    </p:spTree>
    <p:extLst>
      <p:ext uri="{BB962C8B-B14F-4D97-AF65-F5344CB8AC3E}">
        <p14:creationId xmlns:p14="http://schemas.microsoft.com/office/powerpoint/2010/main" val="4263883655"/>
      </p:ext>
    </p:extLst>
  </p:cSld>
  <p:clrMapOvr>
    <a:masterClrMapping/>
  </p:clrMapOvr>
  <p:transition spd="med" advTm="3885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8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10972800" cy="563562"/>
          </a:xfrm>
          <a:noFill/>
        </p:spPr>
        <p:txBody>
          <a:bodyPr lIns="91440" tIns="45720" rIns="91440" bIns="45720" anchor="ctr"/>
          <a:lstStyle/>
          <a:p>
            <a:pPr algn="l"/>
            <a:r>
              <a:rPr lang="en-US" sz="4000">
                <a:solidFill>
                  <a:schemeClr val="bg2"/>
                </a:solidFill>
                <a:latin typeface="+mj-lt"/>
              </a:rPr>
              <a:t>Scoring Criteria </a:t>
            </a:r>
            <a:r>
              <a:rPr lang="en-US" sz="3200">
                <a:solidFill>
                  <a:schemeClr val="bg2"/>
                </a:solidFill>
                <a:latin typeface="Calibri"/>
                <a:cs typeface="Calibri"/>
              </a:rPr>
              <a:t>continued</a:t>
            </a:r>
            <a:endParaRPr lang="en-US" sz="4000">
              <a:solidFill>
                <a:schemeClr val="bg2"/>
              </a:solidFill>
              <a:latin typeface="+mj-lt"/>
            </a:endParaRPr>
          </a:p>
        </p:txBody>
      </p:sp>
      <p:sp>
        <p:nvSpPr>
          <p:cNvPr id="5" name="TextBox 4">
            <a:extLst>
              <a:ext uri="{FF2B5EF4-FFF2-40B4-BE49-F238E27FC236}">
                <a16:creationId xmlns:a16="http://schemas.microsoft.com/office/drawing/2014/main" id="{2719CCB7-40E5-4B03-AC40-293F3AC0468F}"/>
              </a:ext>
            </a:extLst>
          </p:cNvPr>
          <p:cNvSpPr txBox="1"/>
          <p:nvPr/>
        </p:nvSpPr>
        <p:spPr>
          <a:xfrm>
            <a:off x="11587633" y="6541011"/>
            <a:ext cx="307778"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lang="en-US" sz="1400" b="1">
                <a:latin typeface="+mj-lt"/>
                <a:ea typeface="+mj-ea"/>
                <a:cs typeface="+mj-cs"/>
                <a:sym typeface="Roboto Regular"/>
              </a:rPr>
              <a:t>28</a:t>
            </a:r>
          </a:p>
        </p:txBody>
      </p:sp>
      <p:pic>
        <p:nvPicPr>
          <p:cNvPr id="3" name="Picture 2" descr="A screenshot of a computer screen&#10;&#10;Description automatically generated">
            <a:extLst>
              <a:ext uri="{FF2B5EF4-FFF2-40B4-BE49-F238E27FC236}">
                <a16:creationId xmlns:a16="http://schemas.microsoft.com/office/drawing/2014/main" id="{81B48C83-E5C0-D236-FDA7-7BB7E6A0B731}"/>
              </a:ext>
            </a:extLst>
          </p:cNvPr>
          <p:cNvPicPr>
            <a:picLocks noChangeAspect="1"/>
          </p:cNvPicPr>
          <p:nvPr/>
        </p:nvPicPr>
        <p:blipFill>
          <a:blip r:embed="rId5"/>
          <a:stretch>
            <a:fillRect/>
          </a:stretch>
        </p:blipFill>
        <p:spPr>
          <a:xfrm>
            <a:off x="911716" y="1837830"/>
            <a:ext cx="10843640" cy="3008490"/>
          </a:xfrm>
          <a:prstGeom prst="rect">
            <a:avLst/>
          </a:prstGeom>
        </p:spPr>
      </p:pic>
      <p:pic>
        <p:nvPicPr>
          <p:cNvPr id="4" name="Recorded Sound">
            <a:hlinkClick r:id="" action="ppaction://media"/>
            <a:extLst>
              <a:ext uri="{FF2B5EF4-FFF2-40B4-BE49-F238E27FC236}">
                <a16:creationId xmlns:a16="http://schemas.microsoft.com/office/drawing/2014/main" id="{64979303-35FD-ACCE-4DC7-529B21A288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28" y="5838290"/>
            <a:ext cx="609600" cy="609600"/>
          </a:xfrm>
          <a:prstGeom prst="rect">
            <a:avLst/>
          </a:prstGeom>
        </p:spPr>
      </p:pic>
    </p:spTree>
    <p:extLst>
      <p:ext uri="{BB962C8B-B14F-4D97-AF65-F5344CB8AC3E}">
        <p14:creationId xmlns:p14="http://schemas.microsoft.com/office/powerpoint/2010/main" val="3809751643"/>
      </p:ext>
    </p:extLst>
  </p:cSld>
  <p:clrMapOvr>
    <a:masterClrMapping/>
  </p:clrMapOvr>
  <p:transition spd="med" advTm="369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10972800" cy="563562"/>
          </a:xfrm>
          <a:noFill/>
        </p:spPr>
        <p:txBody>
          <a:bodyPr lIns="91440" tIns="45720" rIns="91440" bIns="45720" anchor="ctr"/>
          <a:lstStyle/>
          <a:p>
            <a:pPr algn="l"/>
            <a:r>
              <a:rPr lang="en-US" sz="4000">
                <a:solidFill>
                  <a:schemeClr val="bg2"/>
                </a:solidFill>
                <a:latin typeface="+mj-lt"/>
              </a:rPr>
              <a:t>Subsequent Scoring Criteria</a:t>
            </a:r>
          </a:p>
        </p:txBody>
      </p:sp>
      <p:sp>
        <p:nvSpPr>
          <p:cNvPr id="5" name="TextBox 4">
            <a:extLst>
              <a:ext uri="{FF2B5EF4-FFF2-40B4-BE49-F238E27FC236}">
                <a16:creationId xmlns:a16="http://schemas.microsoft.com/office/drawing/2014/main" id="{2719CCB7-40E5-4B03-AC40-293F3AC0468F}"/>
              </a:ext>
            </a:extLst>
          </p:cNvPr>
          <p:cNvSpPr txBox="1"/>
          <p:nvPr/>
        </p:nvSpPr>
        <p:spPr>
          <a:xfrm>
            <a:off x="11587633" y="6541011"/>
            <a:ext cx="307778"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lang="en-US" sz="1400" b="1">
                <a:latin typeface="+mj-lt"/>
                <a:ea typeface="+mj-ea"/>
                <a:cs typeface="+mj-cs"/>
                <a:sym typeface="Roboto Regular"/>
              </a:rPr>
              <a:t>29</a:t>
            </a:r>
          </a:p>
        </p:txBody>
      </p:sp>
      <p:pic>
        <p:nvPicPr>
          <p:cNvPr id="9" name="Picture 8" descr="A table with text and numbers&#10;&#10;Description automatically generated">
            <a:extLst>
              <a:ext uri="{FF2B5EF4-FFF2-40B4-BE49-F238E27FC236}">
                <a16:creationId xmlns:a16="http://schemas.microsoft.com/office/drawing/2014/main" id="{64ABE311-BAAD-92D5-5A7C-8CD4C5E254AF}"/>
              </a:ext>
            </a:extLst>
          </p:cNvPr>
          <p:cNvPicPr>
            <a:picLocks noChangeAspect="1"/>
          </p:cNvPicPr>
          <p:nvPr/>
        </p:nvPicPr>
        <p:blipFill>
          <a:blip r:embed="rId6"/>
          <a:stretch>
            <a:fillRect/>
          </a:stretch>
        </p:blipFill>
        <p:spPr>
          <a:xfrm>
            <a:off x="923693" y="1988519"/>
            <a:ext cx="9935735" cy="3224790"/>
          </a:xfrm>
          <a:prstGeom prst="rect">
            <a:avLst/>
          </a:prstGeom>
        </p:spPr>
      </p:pic>
      <p:pic>
        <p:nvPicPr>
          <p:cNvPr id="3" name="Recorded Sound">
            <a:hlinkClick r:id="" action="ppaction://media"/>
            <a:extLst>
              <a:ext uri="{FF2B5EF4-FFF2-40B4-BE49-F238E27FC236}">
                <a16:creationId xmlns:a16="http://schemas.microsoft.com/office/drawing/2014/main" id="{3825B91E-AC14-EE34-98B2-2746C141254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6895" y="5812605"/>
            <a:ext cx="609600" cy="609600"/>
          </a:xfrm>
          <a:prstGeom prst="rect">
            <a:avLst/>
          </a:prstGeom>
        </p:spPr>
      </p:pic>
    </p:spTree>
    <p:extLst>
      <p:ext uri="{BB962C8B-B14F-4D97-AF65-F5344CB8AC3E}">
        <p14:creationId xmlns:p14="http://schemas.microsoft.com/office/powerpoint/2010/main" val="4007730520"/>
      </p:ext>
    </p:extLst>
  </p:cSld>
  <p:clrMapOvr>
    <a:masterClrMapping/>
  </p:clrMapOvr>
  <p:transition spd="med" advTm="3623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2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6950BFC3-D8DA-4A85-94F7-54DA5524770B}">
      <p188:commentRel xmlns:p188="http://schemas.microsoft.com/office/powerpoint/2018/8/main" r:id="rId5"/>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10972800" cy="715962"/>
          </a:xfrm>
        </p:spPr>
        <p:txBody>
          <a:bodyPr/>
          <a:lstStyle/>
          <a:p>
            <a:pPr algn="l"/>
            <a:r>
              <a:rPr lang="en-US" sz="4000">
                <a:solidFill>
                  <a:schemeClr val="bg2"/>
                </a:solidFill>
                <a:latin typeface="+mj-lt"/>
              </a:rPr>
              <a:t>Going PRO Talent Fund	</a:t>
            </a:r>
          </a:p>
        </p:txBody>
      </p:sp>
      <p:sp>
        <p:nvSpPr>
          <p:cNvPr id="3" name="Content Placeholder 2"/>
          <p:cNvSpPr>
            <a:spLocks noGrp="1"/>
          </p:cNvSpPr>
          <p:nvPr>
            <p:ph idx="1"/>
          </p:nvPr>
        </p:nvSpPr>
        <p:spPr>
          <a:xfrm>
            <a:off x="608079" y="1357778"/>
            <a:ext cx="10354782" cy="4953001"/>
          </a:xfrm>
        </p:spPr>
        <p:txBody>
          <a:bodyPr lIns="91440" tIns="45720" rIns="91440" bIns="45720" anchor="t"/>
          <a:lstStyle/>
          <a:p>
            <a:pPr marL="288925" lvl="3" indent="-288925" algn="l">
              <a:spcAft>
                <a:spcPts val="1800"/>
              </a:spcAft>
              <a:buClr>
                <a:srgbClr val="C41E3A"/>
              </a:buClr>
              <a:buFont typeface="Wingdings" panose="05000000000000000000" pitchFamily="2" charset="2"/>
              <a:buChar char="§"/>
            </a:pPr>
            <a:r>
              <a:rPr lang="en-US" sz="2400" b="0">
                <a:solidFill>
                  <a:srgbClr val="535353"/>
                </a:solidFill>
                <a:latin typeface="+mn-lt"/>
              </a:rPr>
              <a:t>Provides competitive awards to employers to assist in training, developing and retaining current and new employees. </a:t>
            </a:r>
            <a:endParaRPr lang="en-US"/>
          </a:p>
          <a:p>
            <a:pPr marL="288925" lvl="3" indent="-288925" algn="l">
              <a:spcAft>
                <a:spcPts val="1800"/>
              </a:spcAft>
              <a:buClr>
                <a:srgbClr val="C41E3A"/>
              </a:buClr>
              <a:buFont typeface="Wingdings" panose="05000000000000000000" pitchFamily="2" charset="2"/>
              <a:buChar char="§"/>
            </a:pPr>
            <a:r>
              <a:rPr lang="en-US" sz="2400" b="0">
                <a:solidFill>
                  <a:srgbClr val="535353"/>
                </a:solidFill>
                <a:latin typeface="Roboto Light"/>
                <a:cs typeface="Calibri"/>
              </a:rPr>
              <a:t>Training funded by the Talent Fund must be short-term and fill a demonstrated talent need experienced by the employer. Training must lead to a credential for a skill that is transferable and recognized by industry.</a:t>
            </a:r>
            <a:endParaRPr lang="en-US" sz="2400" b="0">
              <a:solidFill>
                <a:srgbClr val="535353"/>
              </a:solidFill>
              <a:latin typeface="Roboto Light"/>
            </a:endParaRPr>
          </a:p>
          <a:p>
            <a:pPr marL="288925" lvl="3" indent="-288925" algn="l">
              <a:spcAft>
                <a:spcPts val="1800"/>
              </a:spcAft>
              <a:buClr>
                <a:srgbClr val="C41E3A"/>
              </a:buClr>
              <a:buFont typeface="Wingdings" panose="05000000000000000000" pitchFamily="2" charset="2"/>
              <a:buChar char="§"/>
            </a:pPr>
            <a:r>
              <a:rPr lang="en-US" sz="2400" b="0">
                <a:solidFill>
                  <a:srgbClr val="535353"/>
                </a:solidFill>
                <a:latin typeface="+mn-lt"/>
              </a:rPr>
              <a:t>Talent Fund-supported training expands upon and improves an employee’s skills and develops their opportunities for growth or promotion within the company.</a:t>
            </a:r>
          </a:p>
          <a:p>
            <a:pPr marL="288925" lvl="3" indent="-288925" algn="l">
              <a:spcAft>
                <a:spcPts val="1800"/>
              </a:spcAft>
              <a:buClr>
                <a:srgbClr val="C41E3A"/>
              </a:buClr>
              <a:buFont typeface="Wingdings" panose="05000000000000000000" pitchFamily="2" charset="2"/>
              <a:buChar char="§"/>
            </a:pPr>
            <a:r>
              <a:rPr lang="en-US" sz="2400" b="0">
                <a:solidFill>
                  <a:schemeClr val="accent6"/>
                </a:solidFill>
                <a:latin typeface="+mn-lt"/>
              </a:rPr>
              <a:t>Talent Fund is not to be utilized for low-pay, high-turnover occupations or high wage, executive level positions.</a:t>
            </a:r>
          </a:p>
          <a:p>
            <a:pPr lvl="3" algn="l">
              <a:spcAft>
                <a:spcPts val="1800"/>
              </a:spcAft>
              <a:buClr>
                <a:srgbClr val="C41E3A"/>
              </a:buClr>
              <a:buFont typeface="Wingdings" panose="05000000000000000000" pitchFamily="2" charset="2"/>
              <a:buChar char="§"/>
            </a:pPr>
            <a:endParaRPr lang="en-US" sz="2400" b="0">
              <a:solidFill>
                <a:srgbClr val="535353"/>
              </a:solidFill>
              <a:latin typeface="+mn-lt"/>
            </a:endParaRPr>
          </a:p>
          <a:p>
            <a:pPr algn="l">
              <a:spcAft>
                <a:spcPts val="1800"/>
              </a:spcAft>
              <a:buClr>
                <a:srgbClr val="C41E3A"/>
              </a:buClr>
            </a:pPr>
            <a:endParaRPr lang="en-US" sz="2400" b="0"/>
          </a:p>
        </p:txBody>
      </p:sp>
      <p:sp>
        <p:nvSpPr>
          <p:cNvPr id="5" name="TextBox 4">
            <a:extLst>
              <a:ext uri="{FF2B5EF4-FFF2-40B4-BE49-F238E27FC236}">
                <a16:creationId xmlns:a16="http://schemas.microsoft.com/office/drawing/2014/main" id="{5110BC7A-2A91-4AC9-AF19-3504C62BE3A9}"/>
              </a:ext>
            </a:extLst>
          </p:cNvPr>
          <p:cNvSpPr txBox="1"/>
          <p:nvPr/>
        </p:nvSpPr>
        <p:spPr>
          <a:xfrm>
            <a:off x="11648225" y="6541011"/>
            <a:ext cx="205184"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fld id="{D3CDF02B-B87B-45E2-B134-BD96849D886B}" type="slidenum">
              <a:rPr kumimoji="0" lang="en-US" sz="1400" b="1" i="0" u="none" strike="noStrike" cap="none" spc="0" normalizeH="0" baseline="0" dirty="0" smtClean="0">
                <a:ln>
                  <a:noFill/>
                </a:ln>
                <a:effectLst/>
                <a:uFillTx/>
                <a:latin typeface="+mj-lt"/>
                <a:ea typeface="+mj-ea"/>
                <a:cs typeface="+mj-cs"/>
                <a:sym typeface="Roboto Regular"/>
              </a:rPr>
              <a:t>3</a:t>
            </a:fld>
            <a:endParaRPr lang="en-US" sz="1400" b="1" i="0" u="none" strike="noStrike" cap="none" spc="0" normalizeH="0" baseline="0">
              <a:ln>
                <a:noFill/>
              </a:ln>
              <a:effectLst/>
              <a:uFillTx/>
              <a:latin typeface="+mj-lt"/>
              <a:ea typeface="+mj-ea"/>
              <a:cs typeface="+mj-cs"/>
            </a:endParaRPr>
          </a:p>
        </p:txBody>
      </p:sp>
      <p:pic>
        <p:nvPicPr>
          <p:cNvPr id="4" name="Slide 3">
            <a:hlinkClick r:id="" action="ppaction://media"/>
            <a:extLst>
              <a:ext uri="{FF2B5EF4-FFF2-40B4-BE49-F238E27FC236}">
                <a16:creationId xmlns:a16="http://schemas.microsoft.com/office/drawing/2014/main" id="{715A0991-AFBA-07C6-6BAA-699B239651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5847" y="5851304"/>
            <a:ext cx="609600" cy="609600"/>
          </a:xfrm>
          <a:prstGeom prst="rect">
            <a:avLst/>
          </a:prstGeom>
        </p:spPr>
      </p:pic>
    </p:spTree>
    <p:extLst>
      <p:ext uri="{BB962C8B-B14F-4D97-AF65-F5344CB8AC3E}">
        <p14:creationId xmlns:p14="http://schemas.microsoft.com/office/powerpoint/2010/main" val="1570211775"/>
      </p:ext>
    </p:extLst>
  </p:cSld>
  <p:clrMapOvr>
    <a:masterClrMapping/>
  </p:clrMapOvr>
  <p:transition spd="med" advTm="398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11240729" cy="609600"/>
          </a:xfrm>
          <a:noFill/>
        </p:spPr>
        <p:txBody>
          <a:bodyPr lIns="91440" tIns="45720" rIns="91440" bIns="45720" anchor="ctr"/>
          <a:lstStyle/>
          <a:p>
            <a:pPr algn="l"/>
            <a:r>
              <a:rPr lang="en-US" sz="4000">
                <a:solidFill>
                  <a:schemeClr val="accent6"/>
                </a:solidFill>
                <a:latin typeface="+mj-lt"/>
              </a:rPr>
              <a:t>Employer Led Collaborative Application Process</a:t>
            </a:r>
          </a:p>
        </p:txBody>
      </p:sp>
      <p:sp>
        <p:nvSpPr>
          <p:cNvPr id="3" name="Content Placeholder 2"/>
          <p:cNvSpPr>
            <a:spLocks noGrp="1"/>
          </p:cNvSpPr>
          <p:nvPr>
            <p:ph idx="1"/>
          </p:nvPr>
        </p:nvSpPr>
        <p:spPr>
          <a:xfrm>
            <a:off x="556783" y="1466780"/>
            <a:ext cx="10088026" cy="4525963"/>
          </a:xfrm>
        </p:spPr>
        <p:txBody>
          <a:bodyPr lIns="91440" tIns="45720" rIns="91440" bIns="45720" anchor="t"/>
          <a:lstStyle/>
          <a:p>
            <a:pPr marL="342900" indent="-342900" algn="l">
              <a:spcAft>
                <a:spcPts val="1800"/>
              </a:spcAft>
              <a:buClr>
                <a:srgbClr val="BA0C2F"/>
              </a:buClr>
              <a:buFont typeface="Wingdings" panose="05000000000000000000" pitchFamily="2" charset="2"/>
              <a:buChar char="§"/>
            </a:pPr>
            <a:r>
              <a:rPr lang="en-US" sz="2400" b="0">
                <a:solidFill>
                  <a:schemeClr val="bg2"/>
                </a:solidFill>
                <a:latin typeface="+mn-lt"/>
              </a:rPr>
              <a:t>One ELC award per employer, based on employer location.</a:t>
            </a:r>
            <a:endParaRPr lang="en-US">
              <a:solidFill>
                <a:schemeClr val="bg2"/>
              </a:solidFill>
            </a:endParaRPr>
          </a:p>
          <a:p>
            <a:pPr marL="342900" indent="-342900" algn="l">
              <a:spcAft>
                <a:spcPts val="1800"/>
              </a:spcAft>
              <a:buClr>
                <a:srgbClr val="BA0C2F"/>
              </a:buClr>
              <a:buFont typeface="Wingdings" panose="05000000000000000000" pitchFamily="2" charset="2"/>
              <a:buChar char="§"/>
            </a:pPr>
            <a:r>
              <a:rPr lang="en-US" sz="2400" b="0">
                <a:solidFill>
                  <a:schemeClr val="bg2"/>
                </a:solidFill>
                <a:latin typeface="+mn-lt"/>
              </a:rPr>
              <a:t>Employer may have one independent award and one ELC award.</a:t>
            </a:r>
          </a:p>
          <a:p>
            <a:pPr marL="342900" indent="-342900" algn="l">
              <a:spcAft>
                <a:spcPts val="1800"/>
              </a:spcAft>
              <a:buClr>
                <a:srgbClr val="BA0C2F"/>
              </a:buClr>
              <a:buFont typeface="Wingdings" panose="05000000000000000000" pitchFamily="2" charset="2"/>
              <a:buChar char="§"/>
            </a:pPr>
            <a:r>
              <a:rPr lang="en-US" sz="2400" b="0">
                <a:solidFill>
                  <a:srgbClr val="535353"/>
                </a:solidFill>
                <a:latin typeface="+mn-lt"/>
                <a:cs typeface="Calibri"/>
              </a:rPr>
              <a:t>ELCs have a separate application and scoring criteria than the independent employer application.</a:t>
            </a:r>
            <a:endParaRPr lang="en-US" sz="2400" b="0">
              <a:latin typeface="+mn-lt"/>
              <a:cs typeface="Calibri"/>
            </a:endParaRPr>
          </a:p>
          <a:p>
            <a:pPr marL="342900" indent="-342900" algn="l">
              <a:spcAft>
                <a:spcPts val="1800"/>
              </a:spcAft>
              <a:buClr>
                <a:srgbClr val="BA0C2F"/>
              </a:buClr>
              <a:buFont typeface="Wingdings" panose="05000000000000000000" pitchFamily="2" charset="2"/>
              <a:buChar char="§"/>
            </a:pPr>
            <a:r>
              <a:rPr lang="en-US" sz="2400" b="0">
                <a:solidFill>
                  <a:schemeClr val="bg2"/>
                </a:solidFill>
                <a:latin typeface="+mn-lt"/>
                <a:cs typeface="Calibri"/>
              </a:rPr>
              <a:t>Amount available is based on overall funding availability.</a:t>
            </a:r>
          </a:p>
          <a:p>
            <a:pPr lvl="2" algn="l">
              <a:spcAft>
                <a:spcPts val="1800"/>
              </a:spcAft>
              <a:buClr>
                <a:srgbClr val="C41E3A"/>
              </a:buClr>
              <a:buFont typeface="Wingdings" panose="05000000000000000000" pitchFamily="2" charset="2"/>
              <a:buChar char="§"/>
            </a:pPr>
            <a:endParaRPr lang="en-US" sz="2400" b="0">
              <a:solidFill>
                <a:schemeClr val="bg2"/>
              </a:solidFill>
              <a:latin typeface="+mn-lt"/>
            </a:endParaRPr>
          </a:p>
        </p:txBody>
      </p:sp>
      <p:sp>
        <p:nvSpPr>
          <p:cNvPr id="5" name="TextBox 4">
            <a:extLst>
              <a:ext uri="{FF2B5EF4-FFF2-40B4-BE49-F238E27FC236}">
                <a16:creationId xmlns:a16="http://schemas.microsoft.com/office/drawing/2014/main" id="{DE5A9C78-5F89-420F-BB27-335293B9DCAC}"/>
              </a:ext>
            </a:extLst>
          </p:cNvPr>
          <p:cNvSpPr txBox="1"/>
          <p:nvPr/>
        </p:nvSpPr>
        <p:spPr>
          <a:xfrm>
            <a:off x="11587634" y="6541011"/>
            <a:ext cx="307777"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lang="en-US" sz="1400" b="1">
                <a:latin typeface="+mj-lt"/>
                <a:ea typeface="+mj-ea"/>
                <a:cs typeface="+mj-cs"/>
              </a:rPr>
              <a:t>30</a:t>
            </a:r>
            <a:endParaRPr lang="en-US" sz="1400" b="1" i="0" u="none" strike="noStrike" cap="none" spc="0" normalizeH="0" baseline="0">
              <a:ln>
                <a:noFill/>
              </a:ln>
              <a:effectLst/>
              <a:uFillTx/>
              <a:latin typeface="+mj-lt"/>
              <a:ea typeface="+mj-ea"/>
              <a:cs typeface="+mj-cs"/>
            </a:endParaRPr>
          </a:p>
        </p:txBody>
      </p:sp>
      <p:pic>
        <p:nvPicPr>
          <p:cNvPr id="6" name="Recorded Sound">
            <a:hlinkClick r:id="" action="ppaction://media"/>
            <a:extLst>
              <a:ext uri="{FF2B5EF4-FFF2-40B4-BE49-F238E27FC236}">
                <a16:creationId xmlns:a16="http://schemas.microsoft.com/office/drawing/2014/main" id="{5BF3DD03-9C01-9142-D708-A1F9E98B87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2345" y="5862099"/>
            <a:ext cx="609600" cy="609600"/>
          </a:xfrm>
          <a:prstGeom prst="rect">
            <a:avLst/>
          </a:prstGeom>
        </p:spPr>
      </p:pic>
    </p:spTree>
    <p:extLst>
      <p:ext uri="{BB962C8B-B14F-4D97-AF65-F5344CB8AC3E}">
        <p14:creationId xmlns:p14="http://schemas.microsoft.com/office/powerpoint/2010/main" val="3774966077"/>
      </p:ext>
    </p:extLst>
  </p:cSld>
  <p:clrMapOvr>
    <a:masterClrMapping/>
  </p:clrMapOvr>
  <p:transition spd="med" advTm="494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17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6950BFC3-D8DA-4A85-94F7-54DA5524770B}">
      <p188:commentRel xmlns:p188="http://schemas.microsoft.com/office/powerpoint/2018/8/main" r:id="rId5"/>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2F644D-45A1-DD35-71EF-8B6D725CE76C}"/>
              </a:ext>
            </a:extLst>
          </p:cNvPr>
          <p:cNvSpPr txBox="1">
            <a:spLocks/>
          </p:cNvSpPr>
          <p:nvPr/>
        </p:nvSpPr>
        <p:spPr>
          <a:xfrm>
            <a:off x="693174" y="1991032"/>
            <a:ext cx="10884309" cy="919316"/>
          </a:xfrm>
          <a:prstGeom prst="rect">
            <a:avLst/>
          </a:prstGeom>
        </p:spPr>
        <p:txBody>
          <a:bodyPr lIns="91440" tIns="45720" rIns="91440" bIns="45720" anchor="t"/>
          <a:lstStyle>
            <a:lvl1pPr algn="ctr" defTabSz="219075" eaLnBrk="1" hangingPunct="1">
              <a:defRPr sz="4200">
                <a:latin typeface="Helvetica Light"/>
                <a:ea typeface="Helvetica Light"/>
                <a:cs typeface="Helvetica Light"/>
                <a:sym typeface="Helvetica Light"/>
              </a:defRPr>
            </a:lvl1pPr>
            <a:lvl2pPr indent="85725" algn="ctr" defTabSz="219075" eaLnBrk="1" hangingPunct="1">
              <a:defRPr sz="4200">
                <a:latin typeface="Helvetica Light"/>
                <a:ea typeface="Helvetica Light"/>
                <a:cs typeface="Helvetica Light"/>
                <a:sym typeface="Helvetica Light"/>
              </a:defRPr>
            </a:lvl2pPr>
            <a:lvl3pPr indent="171450" algn="ctr" defTabSz="219075" eaLnBrk="1" hangingPunct="1">
              <a:defRPr sz="4200">
                <a:latin typeface="Helvetica Light"/>
                <a:ea typeface="Helvetica Light"/>
                <a:cs typeface="Helvetica Light"/>
                <a:sym typeface="Helvetica Light"/>
              </a:defRPr>
            </a:lvl3pPr>
            <a:lvl4pPr indent="257175" algn="ctr" defTabSz="219075" eaLnBrk="1" hangingPunct="1">
              <a:defRPr sz="4200">
                <a:latin typeface="Helvetica Light"/>
                <a:ea typeface="Helvetica Light"/>
                <a:cs typeface="Helvetica Light"/>
                <a:sym typeface="Helvetica Light"/>
              </a:defRPr>
            </a:lvl4pPr>
            <a:lvl5pPr indent="342900" algn="ctr" defTabSz="219075" eaLnBrk="1" hangingPunct="1">
              <a:defRPr sz="4200">
                <a:latin typeface="Helvetica Light"/>
                <a:ea typeface="Helvetica Light"/>
                <a:cs typeface="Helvetica Light"/>
                <a:sym typeface="Helvetica Light"/>
              </a:defRPr>
            </a:lvl5pPr>
            <a:lvl6pPr indent="428625" algn="ctr" defTabSz="219075" eaLnBrk="1" hangingPunct="1">
              <a:defRPr sz="4200">
                <a:latin typeface="Helvetica Light"/>
                <a:ea typeface="Helvetica Light"/>
                <a:cs typeface="Helvetica Light"/>
                <a:sym typeface="Helvetica Light"/>
              </a:defRPr>
            </a:lvl6pPr>
            <a:lvl7pPr indent="514350" algn="ctr" defTabSz="219075" eaLnBrk="1" hangingPunct="1">
              <a:defRPr sz="4200">
                <a:latin typeface="Helvetica Light"/>
                <a:ea typeface="Helvetica Light"/>
                <a:cs typeface="Helvetica Light"/>
                <a:sym typeface="Helvetica Light"/>
              </a:defRPr>
            </a:lvl7pPr>
            <a:lvl8pPr indent="600075" algn="ctr" defTabSz="219075" eaLnBrk="1" hangingPunct="1">
              <a:defRPr sz="4200">
                <a:latin typeface="Helvetica Light"/>
                <a:ea typeface="Helvetica Light"/>
                <a:cs typeface="Helvetica Light"/>
                <a:sym typeface="Helvetica Light"/>
              </a:defRPr>
            </a:lvl8pPr>
            <a:lvl9pPr indent="685800" algn="ctr" defTabSz="219075" eaLnBrk="1" hangingPunct="1">
              <a:defRPr sz="4200">
                <a:latin typeface="Helvetica Light"/>
                <a:ea typeface="Helvetica Light"/>
                <a:cs typeface="Helvetica Light"/>
                <a:sym typeface="Helvetica Light"/>
              </a:defRPr>
            </a:lvl9pPr>
          </a:lstStyle>
          <a:p>
            <a:r>
              <a:rPr lang="en-US" sz="4800" kern="0">
                <a:latin typeface="Roboto Regular"/>
                <a:cs typeface="Calibri"/>
              </a:rPr>
              <a:t>Program Timeline</a:t>
            </a:r>
            <a:endParaRPr lang="en-US"/>
          </a:p>
        </p:txBody>
      </p:sp>
      <p:pic>
        <p:nvPicPr>
          <p:cNvPr id="2" name="Recorded Sound">
            <a:hlinkClick r:id="" action="ppaction://media"/>
            <a:extLst>
              <a:ext uri="{FF2B5EF4-FFF2-40B4-BE49-F238E27FC236}">
                <a16:creationId xmlns:a16="http://schemas.microsoft.com/office/drawing/2014/main" id="{38CED6E5-0A88-B550-E561-0A4B02E103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0605" y="5846852"/>
            <a:ext cx="609600" cy="609600"/>
          </a:xfrm>
          <a:prstGeom prst="rect">
            <a:avLst/>
          </a:prstGeom>
        </p:spPr>
      </p:pic>
    </p:spTree>
    <p:extLst>
      <p:ext uri="{BB962C8B-B14F-4D97-AF65-F5344CB8AC3E}">
        <p14:creationId xmlns:p14="http://schemas.microsoft.com/office/powerpoint/2010/main" val="1789193432"/>
      </p:ext>
    </p:extLst>
  </p:cSld>
  <p:clrMapOvr>
    <a:masterClrMapping/>
  </p:clrMapOvr>
  <p:transition spd="med" advTm="91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81000"/>
            <a:ext cx="9870649" cy="609600"/>
          </a:xfrm>
          <a:noFill/>
        </p:spPr>
        <p:txBody>
          <a:bodyPr lIns="91440" tIns="45720" rIns="91440" bIns="45720" anchor="ctr"/>
          <a:lstStyle/>
          <a:p>
            <a:pPr algn="l"/>
            <a:r>
              <a:rPr lang="en-US" sz="4000">
                <a:latin typeface="+mj-lt"/>
                <a:cs typeface="Calibri"/>
              </a:rPr>
              <a:t>Independent Employer Program Timeline</a:t>
            </a:r>
            <a:endParaRPr lang="en-US">
              <a:latin typeface="+mj-lt"/>
              <a:cs typeface="Calibri"/>
            </a:endParaRPr>
          </a:p>
        </p:txBody>
      </p:sp>
      <p:sp>
        <p:nvSpPr>
          <p:cNvPr id="3" name="Content Placeholder 2"/>
          <p:cNvSpPr>
            <a:spLocks noGrp="1"/>
          </p:cNvSpPr>
          <p:nvPr>
            <p:ph idx="1"/>
          </p:nvPr>
        </p:nvSpPr>
        <p:spPr>
          <a:xfrm>
            <a:off x="1420586" y="1421832"/>
            <a:ext cx="9372600" cy="989511"/>
          </a:xfrm>
        </p:spPr>
        <p:txBody>
          <a:bodyPr lIns="91440" tIns="45720" rIns="91440" bIns="45720" anchor="t"/>
          <a:lstStyle/>
          <a:p>
            <a:pPr algn="l">
              <a:spcAft>
                <a:spcPts val="1200"/>
              </a:spcAft>
              <a:buClr>
                <a:srgbClr val="C41E3A"/>
              </a:buClr>
              <a:buFont typeface="Wingdings" panose="05000000000000000000" pitchFamily="2" charset="2"/>
              <a:buChar char="§"/>
            </a:pPr>
            <a:r>
              <a:rPr lang="en-US" sz="2400" b="0">
                <a:solidFill>
                  <a:schemeClr val="accent6"/>
                </a:solidFill>
                <a:latin typeface="+mn-lt"/>
              </a:rPr>
              <a:t> Multiple application and award Cycles per program year</a:t>
            </a:r>
            <a:endParaRPr lang="en-US" sz="2400">
              <a:solidFill>
                <a:schemeClr val="accent6"/>
              </a:solidFill>
              <a:latin typeface="Roboto Regular"/>
            </a:endParaRPr>
          </a:p>
          <a:p>
            <a:pPr algn="l">
              <a:spcAft>
                <a:spcPts val="1200"/>
              </a:spcAft>
              <a:buClr>
                <a:srgbClr val="C41E3A"/>
              </a:buClr>
              <a:buFont typeface="Wingdings" panose="05000000000000000000" pitchFamily="2" charset="2"/>
              <a:buChar char="§"/>
            </a:pPr>
            <a:r>
              <a:rPr lang="en-US" sz="2400" b="0">
                <a:solidFill>
                  <a:schemeClr val="accent6"/>
                </a:solidFill>
                <a:latin typeface="+mn-lt"/>
              </a:rPr>
              <a:t> Employers may apply for Cycle 2 if not awarded in Cycle 1</a:t>
            </a:r>
            <a:endParaRPr lang="en-US">
              <a:solidFill>
                <a:schemeClr val="accent6"/>
              </a:solidFill>
            </a:endParaRPr>
          </a:p>
          <a:p>
            <a:pPr algn="l">
              <a:spcAft>
                <a:spcPts val="1200"/>
              </a:spcAft>
              <a:buClr>
                <a:srgbClr val="C41E3A"/>
              </a:buClr>
              <a:buFont typeface="Wingdings" panose="05000000000000000000" pitchFamily="2" charset="2"/>
              <a:buChar char="§"/>
            </a:pPr>
            <a:endParaRPr lang="en-US" sz="2400" b="0">
              <a:solidFill>
                <a:schemeClr val="accent6"/>
              </a:solidFill>
              <a:latin typeface="+mn-lt"/>
            </a:endParaRPr>
          </a:p>
          <a:p>
            <a:pPr algn="l">
              <a:spcAft>
                <a:spcPts val="1200"/>
              </a:spcAft>
              <a:buClr>
                <a:srgbClr val="C41E3A"/>
              </a:buClr>
            </a:pPr>
            <a:endParaRPr lang="en-US" sz="2200" b="0">
              <a:solidFill>
                <a:schemeClr val="accent6"/>
              </a:solidFill>
              <a:latin typeface="+mn-lt"/>
            </a:endParaRPr>
          </a:p>
        </p:txBody>
      </p:sp>
      <p:sp>
        <p:nvSpPr>
          <p:cNvPr id="5" name="TextBox 4">
            <a:extLst>
              <a:ext uri="{FF2B5EF4-FFF2-40B4-BE49-F238E27FC236}">
                <a16:creationId xmlns:a16="http://schemas.microsoft.com/office/drawing/2014/main" id="{61B64D4B-94B9-4195-BDC3-8B6318939DED}"/>
              </a:ext>
            </a:extLst>
          </p:cNvPr>
          <p:cNvSpPr txBox="1"/>
          <p:nvPr/>
        </p:nvSpPr>
        <p:spPr>
          <a:xfrm>
            <a:off x="11624805" y="6541011"/>
            <a:ext cx="307778"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lang="en-US" sz="1400" b="1">
                <a:latin typeface="+mj-lt"/>
                <a:ea typeface="+mj-ea"/>
                <a:cs typeface="+mj-cs"/>
                <a:sym typeface="Roboto Regular"/>
              </a:rPr>
              <a:t>32</a:t>
            </a:r>
            <a:endParaRPr kumimoji="0" lang="en-US" sz="1400" b="1" i="0" u="none" strike="noStrike" cap="none" spc="0" normalizeH="0" baseline="0">
              <a:ln>
                <a:noFill/>
              </a:ln>
              <a:effectLst/>
              <a:uFillTx/>
              <a:latin typeface="+mj-lt"/>
              <a:ea typeface="+mj-ea"/>
              <a:cs typeface="+mj-cs"/>
              <a:sym typeface="Roboto Regular"/>
            </a:endParaRPr>
          </a:p>
        </p:txBody>
      </p:sp>
      <p:graphicFrame>
        <p:nvGraphicFramePr>
          <p:cNvPr id="4" name="Table 5">
            <a:extLst>
              <a:ext uri="{FF2B5EF4-FFF2-40B4-BE49-F238E27FC236}">
                <a16:creationId xmlns:a16="http://schemas.microsoft.com/office/drawing/2014/main" id="{B170A8F1-AC6C-B1BD-C62D-2616F8F8473B}"/>
              </a:ext>
            </a:extLst>
          </p:cNvPr>
          <p:cNvGraphicFramePr>
            <a:graphicFrameLocks noGrp="1"/>
          </p:cNvGraphicFramePr>
          <p:nvPr>
            <p:extLst>
              <p:ext uri="{D42A27DB-BD31-4B8C-83A1-F6EECF244321}">
                <p14:modId xmlns:p14="http://schemas.microsoft.com/office/powerpoint/2010/main" val="639252194"/>
              </p:ext>
            </p:extLst>
          </p:nvPr>
        </p:nvGraphicFramePr>
        <p:xfrm>
          <a:off x="149146" y="2612759"/>
          <a:ext cx="11915468" cy="2954024"/>
        </p:xfrm>
        <a:graphic>
          <a:graphicData uri="http://schemas.openxmlformats.org/drawingml/2006/table">
            <a:tbl>
              <a:tblPr firstRow="1" bandRow="1">
                <a:tableStyleId>{5C22544A-7EE6-4342-B048-85BDC9FD1C3A}</a:tableStyleId>
              </a:tblPr>
              <a:tblGrid>
                <a:gridCol w="3338284">
                  <a:extLst>
                    <a:ext uri="{9D8B030D-6E8A-4147-A177-3AD203B41FA5}">
                      <a16:colId xmlns:a16="http://schemas.microsoft.com/office/drawing/2014/main" val="2840470791"/>
                    </a:ext>
                  </a:extLst>
                </a:gridCol>
                <a:gridCol w="5243285">
                  <a:extLst>
                    <a:ext uri="{9D8B030D-6E8A-4147-A177-3AD203B41FA5}">
                      <a16:colId xmlns:a16="http://schemas.microsoft.com/office/drawing/2014/main" val="796461043"/>
                    </a:ext>
                  </a:extLst>
                </a:gridCol>
                <a:gridCol w="3333899">
                  <a:extLst>
                    <a:ext uri="{9D8B030D-6E8A-4147-A177-3AD203B41FA5}">
                      <a16:colId xmlns:a16="http://schemas.microsoft.com/office/drawing/2014/main" val="699113687"/>
                    </a:ext>
                  </a:extLst>
                </a:gridCol>
              </a:tblGrid>
              <a:tr h="738506">
                <a:tc>
                  <a:txBody>
                    <a:bodyPr/>
                    <a:lstStyle/>
                    <a:p>
                      <a:r>
                        <a:rPr lang="en-US" sz="2000" b="1"/>
                        <a:t>Independent Application </a:t>
                      </a:r>
                      <a:endParaRPr lang="en-US"/>
                    </a:p>
                  </a:txBody>
                  <a:tcPr anchor="ctr"/>
                </a:tc>
                <a:tc>
                  <a:txBody>
                    <a:bodyPr/>
                    <a:lstStyle/>
                    <a:p>
                      <a:r>
                        <a:rPr lang="en-US" sz="2000" b="1"/>
                        <a:t>Cycle 1</a:t>
                      </a:r>
                      <a:endParaRPr lang="en-US"/>
                    </a:p>
                  </a:txBody>
                  <a:tcPr anchor="ctr"/>
                </a:tc>
                <a:tc>
                  <a:txBody>
                    <a:bodyPr/>
                    <a:lstStyle/>
                    <a:p>
                      <a:r>
                        <a:rPr lang="en-US" sz="2000" b="1"/>
                        <a:t>Cycle 2</a:t>
                      </a:r>
                      <a:endParaRPr lang="en-US"/>
                    </a:p>
                  </a:txBody>
                  <a:tcPr anchor="ctr"/>
                </a:tc>
                <a:extLst>
                  <a:ext uri="{0D108BD9-81ED-4DB2-BD59-A6C34878D82A}">
                    <a16:rowId xmlns:a16="http://schemas.microsoft.com/office/drawing/2014/main" val="3770106253"/>
                  </a:ext>
                </a:extLst>
              </a:tr>
              <a:tr h="738506">
                <a:tc>
                  <a:txBody>
                    <a:bodyPr/>
                    <a:lstStyle/>
                    <a:p>
                      <a:r>
                        <a:rPr lang="en-US" b="0">
                          <a:latin typeface="+mj-lt"/>
                        </a:rPr>
                        <a:t>Application Authorization Requests Open</a:t>
                      </a:r>
                    </a:p>
                  </a:txBody>
                  <a:tcPr anchor="ctr"/>
                </a:tc>
                <a:tc>
                  <a:txBody>
                    <a:bodyPr/>
                    <a:lstStyle/>
                    <a:p>
                      <a:r>
                        <a:rPr lang="en-US" b="0">
                          <a:latin typeface="+mj-lt"/>
                        </a:rPr>
                        <a:t>October 9, 2023</a:t>
                      </a:r>
                    </a:p>
                  </a:txBody>
                  <a:tcPr anchor="ctr"/>
                </a:tc>
                <a:tc>
                  <a:txBody>
                    <a:bodyPr/>
                    <a:lstStyle/>
                    <a:p>
                      <a:pPr lvl="0">
                        <a:buNone/>
                      </a:pPr>
                      <a:r>
                        <a:rPr lang="en-US" sz="1800" b="0" i="0" u="none" strike="noStrike" noProof="0">
                          <a:solidFill>
                            <a:srgbClr val="000000"/>
                          </a:solidFill>
                          <a:latin typeface="Roboto Regular"/>
                        </a:rPr>
                        <a:t>April 22, 2024</a:t>
                      </a:r>
                      <a:endParaRPr lang="en-US" b="0">
                        <a:latin typeface="Roboto Regular"/>
                      </a:endParaRPr>
                    </a:p>
                  </a:txBody>
                  <a:tcPr anchor="ctr"/>
                </a:tc>
                <a:extLst>
                  <a:ext uri="{0D108BD9-81ED-4DB2-BD59-A6C34878D82A}">
                    <a16:rowId xmlns:a16="http://schemas.microsoft.com/office/drawing/2014/main" val="816232428"/>
                  </a:ext>
                </a:extLst>
              </a:tr>
              <a:tr h="738506">
                <a:tc>
                  <a:txBody>
                    <a:bodyPr/>
                    <a:lstStyle/>
                    <a:p>
                      <a:r>
                        <a:rPr lang="en-US" b="0">
                          <a:latin typeface="+mj-lt"/>
                        </a:rPr>
                        <a:t>Application Period</a:t>
                      </a:r>
                    </a:p>
                  </a:txBody>
                  <a:tcPr anchor="ctr"/>
                </a:tc>
                <a:tc>
                  <a:txBody>
                    <a:bodyPr/>
                    <a:lstStyle/>
                    <a:p>
                      <a:r>
                        <a:rPr lang="en-US" b="0">
                          <a:solidFill>
                            <a:schemeClr val="dk1"/>
                          </a:solidFill>
                          <a:latin typeface="+mj-lt"/>
                          <a:ea typeface="+mn-ea"/>
                          <a:cs typeface="+mn-cs"/>
                          <a:sym typeface="Roboto Regular"/>
                        </a:rPr>
                        <a:t>October 9, 2023 - October 27, 2023, 5:00PM EST</a:t>
                      </a:r>
                    </a:p>
                  </a:txBody>
                  <a:tcPr anchor="ctr"/>
                </a:tc>
                <a:tc>
                  <a:txBody>
                    <a:bodyPr/>
                    <a:lstStyle/>
                    <a:p>
                      <a:pPr lvl="0">
                        <a:buNone/>
                      </a:pPr>
                      <a:r>
                        <a:rPr lang="en-US" sz="1800" b="0" i="0" u="none" strike="noStrike" noProof="0">
                          <a:solidFill>
                            <a:srgbClr val="000000"/>
                          </a:solidFill>
                          <a:latin typeface="Roboto Regular"/>
                        </a:rPr>
                        <a:t>April 22, 2023 - May 10, 2024, 5pm EST</a:t>
                      </a:r>
                      <a:endParaRPr lang="en-US" b="0">
                        <a:latin typeface="Roboto Regular"/>
                      </a:endParaRPr>
                    </a:p>
                  </a:txBody>
                  <a:tcPr anchor="ctr"/>
                </a:tc>
                <a:extLst>
                  <a:ext uri="{0D108BD9-81ED-4DB2-BD59-A6C34878D82A}">
                    <a16:rowId xmlns:a16="http://schemas.microsoft.com/office/drawing/2014/main" val="1673855590"/>
                  </a:ext>
                </a:extLst>
              </a:tr>
              <a:tr h="738506">
                <a:tc>
                  <a:txBody>
                    <a:bodyPr/>
                    <a:lstStyle/>
                    <a:p>
                      <a:r>
                        <a:rPr lang="en-US" b="0">
                          <a:latin typeface="+mj-lt"/>
                        </a:rPr>
                        <a:t>Training Period</a:t>
                      </a:r>
                    </a:p>
                  </a:txBody>
                  <a:tcPr anchor="ctr"/>
                </a:tc>
                <a:tc>
                  <a:txBody>
                    <a:bodyPr/>
                    <a:lstStyle/>
                    <a:p>
                      <a:r>
                        <a:rPr lang="en-US" b="0">
                          <a:latin typeface="+mj-lt"/>
                        </a:rPr>
                        <a:t>January 1, 2024 – December 31, 2024</a:t>
                      </a:r>
                    </a:p>
                  </a:txBody>
                  <a:tcPr anchor="ctr"/>
                </a:tc>
                <a:tc>
                  <a:txBody>
                    <a:bodyPr/>
                    <a:lstStyle/>
                    <a:p>
                      <a:r>
                        <a:rPr lang="en-US" b="0">
                          <a:latin typeface="+mj-lt"/>
                        </a:rPr>
                        <a:t>July 1, 2024 – June 30, 2025</a:t>
                      </a:r>
                    </a:p>
                  </a:txBody>
                  <a:tcPr anchor="ctr"/>
                </a:tc>
                <a:extLst>
                  <a:ext uri="{0D108BD9-81ED-4DB2-BD59-A6C34878D82A}">
                    <a16:rowId xmlns:a16="http://schemas.microsoft.com/office/drawing/2014/main" val="4227661110"/>
                  </a:ext>
                </a:extLst>
              </a:tr>
            </a:tbl>
          </a:graphicData>
        </a:graphic>
      </p:graphicFrame>
      <p:sp>
        <p:nvSpPr>
          <p:cNvPr id="7" name="TextBox 6">
            <a:extLst>
              <a:ext uri="{FF2B5EF4-FFF2-40B4-BE49-F238E27FC236}">
                <a16:creationId xmlns:a16="http://schemas.microsoft.com/office/drawing/2014/main" id="{734E7ECF-B999-0E73-29B1-706A1A37C179}"/>
              </a:ext>
            </a:extLst>
          </p:cNvPr>
          <p:cNvSpPr txBox="1"/>
          <p:nvPr/>
        </p:nvSpPr>
        <p:spPr>
          <a:xfrm>
            <a:off x="9998165" y="5609182"/>
            <a:ext cx="2508795"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defTabSz="825500"/>
            <a:r>
              <a:rPr lang="en-US" sz="1400" i="1">
                <a:solidFill>
                  <a:schemeClr val="bg1"/>
                </a:solidFill>
                <a:latin typeface="+mj-lt"/>
                <a:ea typeface="+mj-ea"/>
                <a:cs typeface="+mj-cs"/>
              </a:rPr>
              <a:t>Dates Subject to Change</a:t>
            </a:r>
            <a:endParaRPr lang="en-US" sz="1400" i="1">
              <a:solidFill>
                <a:schemeClr val="bg1"/>
              </a:solidFill>
              <a:latin typeface="+mj-lt"/>
            </a:endParaRPr>
          </a:p>
        </p:txBody>
      </p:sp>
      <p:pic>
        <p:nvPicPr>
          <p:cNvPr id="8" name="Recorded Sound">
            <a:hlinkClick r:id="" action="ppaction://media"/>
            <a:extLst>
              <a:ext uri="{FF2B5EF4-FFF2-40B4-BE49-F238E27FC236}">
                <a16:creationId xmlns:a16="http://schemas.microsoft.com/office/drawing/2014/main" id="{3919BBC6-3CAB-35F0-C510-252A6F20CD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5154" y="5810962"/>
            <a:ext cx="609600" cy="609600"/>
          </a:xfrm>
          <a:prstGeom prst="rect">
            <a:avLst/>
          </a:prstGeom>
        </p:spPr>
      </p:pic>
    </p:spTree>
    <p:extLst>
      <p:ext uri="{BB962C8B-B14F-4D97-AF65-F5344CB8AC3E}">
        <p14:creationId xmlns:p14="http://schemas.microsoft.com/office/powerpoint/2010/main" val="1034983589"/>
      </p:ext>
    </p:extLst>
  </p:cSld>
  <p:clrMapOvr>
    <a:masterClrMapping/>
  </p:clrMapOvr>
  <p:transition spd="med" advTm="9239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18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extLst>
    <p:ext uri="{6950BFC3-D8DA-4A85-94F7-54DA5524770B}">
      <p188:commentRel xmlns:p188="http://schemas.microsoft.com/office/powerpoint/2018/8/main" r:id="rId5"/>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81000"/>
            <a:ext cx="10472803" cy="633608"/>
          </a:xfrm>
          <a:noFill/>
        </p:spPr>
        <p:txBody>
          <a:bodyPr lIns="91440" tIns="45720" rIns="91440" bIns="45720" anchor="ctr"/>
          <a:lstStyle/>
          <a:p>
            <a:pPr algn="l"/>
            <a:r>
              <a:rPr lang="en-US" sz="3600">
                <a:latin typeface="+mj-lt"/>
                <a:cs typeface="Calibri"/>
              </a:rPr>
              <a:t>Employer Led Collaborative Program </a:t>
            </a:r>
            <a:r>
              <a:rPr lang="en-US" sz="3600">
                <a:solidFill>
                  <a:schemeClr val="bg1"/>
                </a:solidFill>
                <a:latin typeface="+mj-lt"/>
                <a:cs typeface="Calibri"/>
              </a:rPr>
              <a:t>Timeline</a:t>
            </a:r>
          </a:p>
        </p:txBody>
      </p:sp>
      <p:sp>
        <p:nvSpPr>
          <p:cNvPr id="5" name="TextBox 4">
            <a:extLst>
              <a:ext uri="{FF2B5EF4-FFF2-40B4-BE49-F238E27FC236}">
                <a16:creationId xmlns:a16="http://schemas.microsoft.com/office/drawing/2014/main" id="{DE5A9C78-5F89-420F-BB27-335293B9DCAC}"/>
              </a:ext>
            </a:extLst>
          </p:cNvPr>
          <p:cNvSpPr txBox="1"/>
          <p:nvPr/>
        </p:nvSpPr>
        <p:spPr>
          <a:xfrm>
            <a:off x="11635482" y="6543977"/>
            <a:ext cx="307778"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lang="en-US" sz="1400" b="1">
                <a:latin typeface="+mj-lt"/>
                <a:ea typeface="+mj-ea"/>
                <a:cs typeface="+mj-cs"/>
                <a:sym typeface="Roboto Regular"/>
              </a:rPr>
              <a:t>33</a:t>
            </a:r>
            <a:endParaRPr kumimoji="0" lang="en-US" sz="1400" b="1" i="0" u="none" strike="noStrike" cap="none" spc="0" normalizeH="0" baseline="0">
              <a:ln>
                <a:noFill/>
              </a:ln>
              <a:effectLst/>
              <a:uFillTx/>
              <a:latin typeface="+mj-lt"/>
              <a:ea typeface="+mj-ea"/>
              <a:cs typeface="+mj-cs"/>
              <a:sym typeface="Roboto Regular"/>
            </a:endParaRPr>
          </a:p>
        </p:txBody>
      </p:sp>
      <p:graphicFrame>
        <p:nvGraphicFramePr>
          <p:cNvPr id="4" name="Table 3">
            <a:extLst>
              <a:ext uri="{FF2B5EF4-FFF2-40B4-BE49-F238E27FC236}">
                <a16:creationId xmlns:a16="http://schemas.microsoft.com/office/drawing/2014/main" id="{2FD6FB09-6422-8D35-4A98-506D42B75852}"/>
              </a:ext>
            </a:extLst>
          </p:cNvPr>
          <p:cNvGraphicFramePr>
            <a:graphicFrameLocks noGrp="1"/>
          </p:cNvGraphicFramePr>
          <p:nvPr>
            <p:extLst>
              <p:ext uri="{D42A27DB-BD31-4B8C-83A1-F6EECF244321}">
                <p14:modId xmlns:p14="http://schemas.microsoft.com/office/powerpoint/2010/main" val="3238648893"/>
              </p:ext>
            </p:extLst>
          </p:nvPr>
        </p:nvGraphicFramePr>
        <p:xfrm>
          <a:off x="1665209" y="1529984"/>
          <a:ext cx="8861581" cy="2216112"/>
        </p:xfrm>
        <a:graphic>
          <a:graphicData uri="http://schemas.openxmlformats.org/drawingml/2006/table">
            <a:tbl>
              <a:tblPr firstRow="1" bandRow="1">
                <a:tableStyleId>{5C22544A-7EE6-4342-B048-85BDC9FD1C3A}</a:tableStyleId>
              </a:tblPr>
              <a:tblGrid>
                <a:gridCol w="4847706">
                  <a:extLst>
                    <a:ext uri="{9D8B030D-6E8A-4147-A177-3AD203B41FA5}">
                      <a16:colId xmlns:a16="http://schemas.microsoft.com/office/drawing/2014/main" val="3853805281"/>
                    </a:ext>
                  </a:extLst>
                </a:gridCol>
                <a:gridCol w="4013875">
                  <a:extLst>
                    <a:ext uri="{9D8B030D-6E8A-4147-A177-3AD203B41FA5}">
                      <a16:colId xmlns:a16="http://schemas.microsoft.com/office/drawing/2014/main" val="3744581863"/>
                    </a:ext>
                  </a:extLst>
                </a:gridCol>
              </a:tblGrid>
              <a:tr h="738704">
                <a:tc>
                  <a:txBody>
                    <a:bodyPr/>
                    <a:lstStyle/>
                    <a:p>
                      <a:r>
                        <a:rPr lang="en-US" sz="2000" b="0">
                          <a:latin typeface="+mj-lt"/>
                        </a:rPr>
                        <a:t>ELC Application </a:t>
                      </a:r>
                      <a:endParaRPr lang="en-US"/>
                    </a:p>
                  </a:txBody>
                  <a:tcPr anchor="ctr"/>
                </a:tc>
                <a:tc>
                  <a:txBody>
                    <a:bodyPr/>
                    <a:lstStyle/>
                    <a:p>
                      <a:r>
                        <a:rPr lang="en-US" sz="2000" b="0">
                          <a:latin typeface="+mj-lt"/>
                        </a:rPr>
                        <a:t>Planned Dates</a:t>
                      </a:r>
                      <a:endParaRPr lang="en-US"/>
                    </a:p>
                  </a:txBody>
                  <a:tcPr anchor="ctr"/>
                </a:tc>
                <a:extLst>
                  <a:ext uri="{0D108BD9-81ED-4DB2-BD59-A6C34878D82A}">
                    <a16:rowId xmlns:a16="http://schemas.microsoft.com/office/drawing/2014/main" val="2960774886"/>
                  </a:ext>
                </a:extLst>
              </a:tr>
              <a:tr h="738704">
                <a:tc>
                  <a:txBody>
                    <a:bodyPr/>
                    <a:lstStyle/>
                    <a:p>
                      <a:r>
                        <a:rPr lang="en-US" b="0">
                          <a:latin typeface="+mj-lt"/>
                        </a:rPr>
                        <a:t>Application Period</a:t>
                      </a:r>
                      <a:endParaRPr lang="en-US"/>
                    </a:p>
                  </a:txBody>
                  <a:tcPr anchor="ctr"/>
                </a:tc>
                <a:tc>
                  <a:txBody>
                    <a:bodyPr/>
                    <a:lstStyle/>
                    <a:p>
                      <a:r>
                        <a:rPr lang="en-US" b="0">
                          <a:latin typeface="+mj-lt"/>
                        </a:rPr>
                        <a:t>March 26, 2024</a:t>
                      </a:r>
                      <a:endParaRPr lang="en-US"/>
                    </a:p>
                  </a:txBody>
                  <a:tcPr anchor="ctr"/>
                </a:tc>
                <a:extLst>
                  <a:ext uri="{0D108BD9-81ED-4DB2-BD59-A6C34878D82A}">
                    <a16:rowId xmlns:a16="http://schemas.microsoft.com/office/drawing/2014/main" val="1885842424"/>
                  </a:ext>
                </a:extLst>
              </a:tr>
              <a:tr h="738704">
                <a:tc>
                  <a:txBody>
                    <a:bodyPr/>
                    <a:lstStyle/>
                    <a:p>
                      <a:r>
                        <a:rPr lang="en-US" b="0">
                          <a:latin typeface="+mj-lt"/>
                        </a:rPr>
                        <a:t>Training Period</a:t>
                      </a:r>
                      <a:endParaRPr lang="en-US"/>
                    </a:p>
                  </a:txBody>
                  <a:tcPr anchor="ctr"/>
                </a:tc>
                <a:tc>
                  <a:txBody>
                    <a:bodyPr/>
                    <a:lstStyle/>
                    <a:p>
                      <a:r>
                        <a:rPr lang="en-US" b="0">
                          <a:latin typeface="+mj-lt"/>
                        </a:rPr>
                        <a:t>TBD (based on award date of each ELC)</a:t>
                      </a:r>
                      <a:endParaRPr lang="en-US"/>
                    </a:p>
                  </a:txBody>
                  <a:tcPr anchor="ctr"/>
                </a:tc>
                <a:extLst>
                  <a:ext uri="{0D108BD9-81ED-4DB2-BD59-A6C34878D82A}">
                    <a16:rowId xmlns:a16="http://schemas.microsoft.com/office/drawing/2014/main" val="4239381152"/>
                  </a:ext>
                </a:extLst>
              </a:tr>
            </a:tbl>
          </a:graphicData>
        </a:graphic>
      </p:graphicFrame>
      <p:sp>
        <p:nvSpPr>
          <p:cNvPr id="8" name="TextBox 7">
            <a:extLst>
              <a:ext uri="{FF2B5EF4-FFF2-40B4-BE49-F238E27FC236}">
                <a16:creationId xmlns:a16="http://schemas.microsoft.com/office/drawing/2014/main" id="{3D01E571-5C8D-55A9-C914-C9844D439CDC}"/>
              </a:ext>
            </a:extLst>
          </p:cNvPr>
          <p:cNvSpPr txBox="1"/>
          <p:nvPr/>
        </p:nvSpPr>
        <p:spPr>
          <a:xfrm>
            <a:off x="8505164" y="3858181"/>
            <a:ext cx="2290565"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defTabSz="825500"/>
            <a:r>
              <a:rPr lang="en-US" sz="1400" i="1">
                <a:solidFill>
                  <a:schemeClr val="bg1"/>
                </a:solidFill>
                <a:latin typeface="+mj-lt"/>
                <a:ea typeface="+mj-ea"/>
                <a:cs typeface="+mj-cs"/>
              </a:rPr>
              <a:t>Dates Subject to Change</a:t>
            </a:r>
            <a:endParaRPr lang="en-US" sz="1400" i="1">
              <a:solidFill>
                <a:schemeClr val="bg1"/>
              </a:solidFill>
              <a:latin typeface="+mj-lt"/>
            </a:endParaRPr>
          </a:p>
        </p:txBody>
      </p:sp>
      <p:pic>
        <p:nvPicPr>
          <p:cNvPr id="9" name="Slide 33">
            <a:hlinkClick r:id="" action="ppaction://media"/>
            <a:extLst>
              <a:ext uri="{FF2B5EF4-FFF2-40B4-BE49-F238E27FC236}">
                <a16:creationId xmlns:a16="http://schemas.microsoft.com/office/drawing/2014/main" id="{6F58EB1A-EE90-C89E-BE6D-0D6A73C8A0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0840" y="5804043"/>
            <a:ext cx="609600" cy="609600"/>
          </a:xfrm>
          <a:prstGeom prst="rect">
            <a:avLst/>
          </a:prstGeom>
        </p:spPr>
      </p:pic>
    </p:spTree>
    <p:extLst>
      <p:ext uri="{BB962C8B-B14F-4D97-AF65-F5344CB8AC3E}">
        <p14:creationId xmlns:p14="http://schemas.microsoft.com/office/powerpoint/2010/main" val="507714905"/>
      </p:ext>
    </p:extLst>
  </p:cSld>
  <p:clrMapOvr>
    <a:masterClrMapping/>
  </p:clrMapOvr>
  <p:transition spd="med" advTm="152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2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extLst>
    <p:ext uri="{6950BFC3-D8DA-4A85-94F7-54DA5524770B}">
      <p188:commentRel xmlns:p188="http://schemas.microsoft.com/office/powerpoint/2018/8/main" r:id="rId5"/>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2F644D-45A1-DD35-71EF-8B6D725CE76C}"/>
              </a:ext>
            </a:extLst>
          </p:cNvPr>
          <p:cNvSpPr txBox="1">
            <a:spLocks/>
          </p:cNvSpPr>
          <p:nvPr/>
        </p:nvSpPr>
        <p:spPr>
          <a:xfrm>
            <a:off x="693174" y="1991032"/>
            <a:ext cx="10884309" cy="919316"/>
          </a:xfrm>
          <a:prstGeom prst="rect">
            <a:avLst/>
          </a:prstGeom>
        </p:spPr>
        <p:txBody>
          <a:bodyPr lIns="91440" tIns="45720" rIns="91440" bIns="45720" anchor="t"/>
          <a:lstStyle>
            <a:lvl1pPr algn="ctr" defTabSz="219075" eaLnBrk="1" hangingPunct="1">
              <a:defRPr sz="4200">
                <a:latin typeface="Helvetica Light"/>
                <a:ea typeface="Helvetica Light"/>
                <a:cs typeface="Helvetica Light"/>
                <a:sym typeface="Helvetica Light"/>
              </a:defRPr>
            </a:lvl1pPr>
            <a:lvl2pPr indent="85725" algn="ctr" defTabSz="219075" eaLnBrk="1" hangingPunct="1">
              <a:defRPr sz="4200">
                <a:latin typeface="Helvetica Light"/>
                <a:ea typeface="Helvetica Light"/>
                <a:cs typeface="Helvetica Light"/>
                <a:sym typeface="Helvetica Light"/>
              </a:defRPr>
            </a:lvl2pPr>
            <a:lvl3pPr indent="171450" algn="ctr" defTabSz="219075" eaLnBrk="1" hangingPunct="1">
              <a:defRPr sz="4200">
                <a:latin typeface="Helvetica Light"/>
                <a:ea typeface="Helvetica Light"/>
                <a:cs typeface="Helvetica Light"/>
                <a:sym typeface="Helvetica Light"/>
              </a:defRPr>
            </a:lvl3pPr>
            <a:lvl4pPr indent="257175" algn="ctr" defTabSz="219075" eaLnBrk="1" hangingPunct="1">
              <a:defRPr sz="4200">
                <a:latin typeface="Helvetica Light"/>
                <a:ea typeface="Helvetica Light"/>
                <a:cs typeface="Helvetica Light"/>
                <a:sym typeface="Helvetica Light"/>
              </a:defRPr>
            </a:lvl4pPr>
            <a:lvl5pPr indent="342900" algn="ctr" defTabSz="219075" eaLnBrk="1" hangingPunct="1">
              <a:defRPr sz="4200">
                <a:latin typeface="Helvetica Light"/>
                <a:ea typeface="Helvetica Light"/>
                <a:cs typeface="Helvetica Light"/>
                <a:sym typeface="Helvetica Light"/>
              </a:defRPr>
            </a:lvl5pPr>
            <a:lvl6pPr indent="428625" algn="ctr" defTabSz="219075" eaLnBrk="1" hangingPunct="1">
              <a:defRPr sz="4200">
                <a:latin typeface="Helvetica Light"/>
                <a:ea typeface="Helvetica Light"/>
                <a:cs typeface="Helvetica Light"/>
                <a:sym typeface="Helvetica Light"/>
              </a:defRPr>
            </a:lvl6pPr>
            <a:lvl7pPr indent="514350" algn="ctr" defTabSz="219075" eaLnBrk="1" hangingPunct="1">
              <a:defRPr sz="4200">
                <a:latin typeface="Helvetica Light"/>
                <a:ea typeface="Helvetica Light"/>
                <a:cs typeface="Helvetica Light"/>
                <a:sym typeface="Helvetica Light"/>
              </a:defRPr>
            </a:lvl7pPr>
            <a:lvl8pPr indent="600075" algn="ctr" defTabSz="219075" eaLnBrk="1" hangingPunct="1">
              <a:defRPr sz="4200">
                <a:latin typeface="Helvetica Light"/>
                <a:ea typeface="Helvetica Light"/>
                <a:cs typeface="Helvetica Light"/>
                <a:sym typeface="Helvetica Light"/>
              </a:defRPr>
            </a:lvl8pPr>
            <a:lvl9pPr indent="685800" algn="ctr" defTabSz="219075" eaLnBrk="1" hangingPunct="1">
              <a:defRPr sz="4200">
                <a:latin typeface="Helvetica Light"/>
                <a:ea typeface="Helvetica Light"/>
                <a:cs typeface="Helvetica Light"/>
                <a:sym typeface="Helvetica Light"/>
              </a:defRPr>
            </a:lvl9pPr>
          </a:lstStyle>
          <a:p>
            <a:r>
              <a:rPr lang="en-US" sz="4800" kern="0">
                <a:latin typeface="Roboto Regular"/>
                <a:cs typeface="Calibri"/>
              </a:rPr>
              <a:t>Next Steps</a:t>
            </a:r>
            <a:endParaRPr lang="en-US"/>
          </a:p>
        </p:txBody>
      </p:sp>
      <p:pic>
        <p:nvPicPr>
          <p:cNvPr id="2" name="Recorded Sound">
            <a:hlinkClick r:id="" action="ppaction://media"/>
            <a:extLst>
              <a:ext uri="{FF2B5EF4-FFF2-40B4-BE49-F238E27FC236}">
                <a16:creationId xmlns:a16="http://schemas.microsoft.com/office/drawing/2014/main" id="{D4B72889-3D98-333E-5857-43F1D20E07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7852" y="5786919"/>
            <a:ext cx="609600" cy="609600"/>
          </a:xfrm>
          <a:prstGeom prst="rect">
            <a:avLst/>
          </a:prstGeom>
        </p:spPr>
      </p:pic>
    </p:spTree>
    <p:extLst>
      <p:ext uri="{BB962C8B-B14F-4D97-AF65-F5344CB8AC3E}">
        <p14:creationId xmlns:p14="http://schemas.microsoft.com/office/powerpoint/2010/main" val="1599986526"/>
      </p:ext>
    </p:extLst>
  </p:cSld>
  <p:clrMapOvr>
    <a:masterClrMapping/>
  </p:clrMapOvr>
  <p:transition spd="med" advTm="89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10972800" cy="639762"/>
          </a:xfrm>
        </p:spPr>
        <p:txBody>
          <a:bodyPr/>
          <a:lstStyle/>
          <a:p>
            <a:pPr algn="l"/>
            <a:r>
              <a:rPr lang="en-US" sz="4000">
                <a:latin typeface="+mj-lt"/>
              </a:rPr>
              <a:t>Next Steps</a:t>
            </a:r>
          </a:p>
        </p:txBody>
      </p:sp>
      <p:sp>
        <p:nvSpPr>
          <p:cNvPr id="3" name="Content Placeholder 2"/>
          <p:cNvSpPr>
            <a:spLocks noGrp="1"/>
          </p:cNvSpPr>
          <p:nvPr>
            <p:ph idx="1"/>
          </p:nvPr>
        </p:nvSpPr>
        <p:spPr>
          <a:xfrm>
            <a:off x="609600" y="1263193"/>
            <a:ext cx="10972800" cy="4862972"/>
          </a:xfrm>
        </p:spPr>
        <p:txBody>
          <a:bodyPr lIns="91440" tIns="45720" rIns="91440" bIns="45720" anchor="t"/>
          <a:lstStyle/>
          <a:p>
            <a:pPr marL="342900" indent="-342900" algn="l">
              <a:spcAft>
                <a:spcPts val="1200"/>
              </a:spcAft>
              <a:buClr>
                <a:srgbClr val="BA0C2F"/>
              </a:buClr>
              <a:buFont typeface="Wingdings" panose="05000000000000000000" pitchFamily="2" charset="2"/>
              <a:buChar char="§"/>
            </a:pPr>
            <a:r>
              <a:rPr lang="en-US" sz="2400" b="0">
                <a:solidFill>
                  <a:schemeClr val="bg2"/>
                </a:solidFill>
                <a:latin typeface="+mn-lt"/>
              </a:rPr>
              <a:t>Schedule a fact-finding meeting with your BSR (required).</a:t>
            </a:r>
          </a:p>
          <a:p>
            <a:pPr marL="914400" lvl="1" indent="-342900" algn="l">
              <a:spcAft>
                <a:spcPts val="1200"/>
              </a:spcAft>
              <a:buClr>
                <a:srgbClr val="BA0C2F"/>
              </a:buClr>
              <a:buFont typeface="Courier New" panose="02070309020205020404" pitchFamily="49" charset="0"/>
              <a:buChar char="o"/>
            </a:pPr>
            <a:r>
              <a:rPr lang="en-US" sz="2400" b="0">
                <a:solidFill>
                  <a:schemeClr val="bg2"/>
                </a:solidFill>
                <a:latin typeface="+mn-lt"/>
              </a:rPr>
              <a:t>If you are unsure who your BSR is, email </a:t>
            </a:r>
            <a:r>
              <a:rPr lang="en-US" sz="2400" b="0">
                <a:solidFill>
                  <a:schemeClr val="bg2"/>
                </a:solidFill>
                <a:latin typeface="+mn-lt"/>
                <a:hlinkClick r:id="rId6">
                  <a:extLst>
                    <a:ext uri="{A12FA001-AC4F-418D-AE19-62706E023703}">
                      <ahyp:hlinkClr xmlns:ahyp="http://schemas.microsoft.com/office/drawing/2018/hyperlinkcolor" val="tx"/>
                    </a:ext>
                  </a:extLst>
                </a:hlinkClick>
              </a:rPr>
              <a:t>Business@westmiworks.org</a:t>
            </a:r>
            <a:r>
              <a:rPr lang="en-US" sz="2400" b="0">
                <a:solidFill>
                  <a:schemeClr val="bg2"/>
                </a:solidFill>
                <a:latin typeface="+mn-lt"/>
              </a:rPr>
              <a:t>.</a:t>
            </a:r>
          </a:p>
          <a:p>
            <a:pPr marL="342900" indent="-342900" algn="l">
              <a:spcAft>
                <a:spcPts val="1200"/>
              </a:spcAft>
              <a:buClr>
                <a:srgbClr val="BA0C2F"/>
              </a:buClr>
              <a:buFont typeface="Wingdings" panose="05000000000000000000" pitchFamily="2" charset="2"/>
              <a:buChar char="§"/>
            </a:pPr>
            <a:r>
              <a:rPr lang="en-US" sz="2400" b="0">
                <a:solidFill>
                  <a:schemeClr val="bg2"/>
                </a:solidFill>
                <a:latin typeface="+mn-lt"/>
              </a:rPr>
              <a:t>Log into the WBLOMS system.</a:t>
            </a:r>
          </a:p>
          <a:p>
            <a:pPr marL="342900" indent="-342900" algn="l">
              <a:spcAft>
                <a:spcPts val="1200"/>
              </a:spcAft>
              <a:buClr>
                <a:srgbClr val="BA0C2F"/>
              </a:buClr>
              <a:buFont typeface="Wingdings" panose="05000000000000000000" pitchFamily="2" charset="2"/>
              <a:buChar char="§"/>
            </a:pPr>
            <a:r>
              <a:rPr lang="en-US" sz="2400" b="0">
                <a:solidFill>
                  <a:schemeClr val="bg2"/>
                </a:solidFill>
                <a:latin typeface="+mn-lt"/>
              </a:rPr>
              <a:t>Request WBLOMS authorization. </a:t>
            </a:r>
            <a:endParaRPr lang="en-US">
              <a:solidFill>
                <a:schemeClr val="bg2"/>
              </a:solidFill>
            </a:endParaRPr>
          </a:p>
          <a:p>
            <a:pPr marL="914400" indent="-342900" algn="l">
              <a:spcAft>
                <a:spcPts val="1200"/>
              </a:spcAft>
              <a:buClr>
                <a:srgbClr val="BA0C2F"/>
              </a:buClr>
              <a:buFont typeface="Courier New" panose="02070309020205020404" pitchFamily="49" charset="0"/>
              <a:buChar char="o"/>
            </a:pPr>
            <a:r>
              <a:rPr lang="en-US" sz="2400" b="0">
                <a:solidFill>
                  <a:schemeClr val="bg2"/>
                </a:solidFill>
                <a:latin typeface="+mn-lt"/>
              </a:rPr>
              <a:t>An authorization request is required to access the application system.</a:t>
            </a:r>
          </a:p>
          <a:p>
            <a:pPr marL="914400" indent="-342900" algn="l">
              <a:spcAft>
                <a:spcPts val="1200"/>
              </a:spcAft>
              <a:buClr>
                <a:srgbClr val="BA0C2F"/>
              </a:buClr>
              <a:buFont typeface="Courier New" panose="02070309020205020404" pitchFamily="49" charset="0"/>
              <a:buChar char="o"/>
            </a:pPr>
            <a:r>
              <a:rPr lang="en-US" sz="2400" b="0">
                <a:solidFill>
                  <a:schemeClr val="bg2"/>
                </a:solidFill>
                <a:latin typeface="+mn-lt"/>
              </a:rPr>
              <a:t>Authorization request are anticipated to open on April 22, 2024</a:t>
            </a:r>
          </a:p>
          <a:p>
            <a:pPr marL="342900" indent="-342900" algn="l">
              <a:spcAft>
                <a:spcPts val="1200"/>
              </a:spcAft>
              <a:buClr>
                <a:srgbClr val="BA0C2F"/>
              </a:buClr>
              <a:buFont typeface="Wingdings" panose="05000000000000000000" pitchFamily="2" charset="2"/>
              <a:buChar char="§"/>
            </a:pPr>
            <a:r>
              <a:rPr lang="en-US" sz="2400" b="0">
                <a:solidFill>
                  <a:schemeClr val="bg2"/>
                </a:solidFill>
                <a:latin typeface="+mn-lt"/>
              </a:rPr>
              <a:t>Internal research on anticipated training, hiring, and apprenticeship needs.</a:t>
            </a:r>
          </a:p>
          <a:p>
            <a:pPr marL="914400" lvl="1" indent="-342900" algn="l">
              <a:spcAft>
                <a:spcPts val="1200"/>
              </a:spcAft>
              <a:buClr>
                <a:srgbClr val="BA0C2F"/>
              </a:buClr>
              <a:buFont typeface="Courier New" panose="02070309020205020404" pitchFamily="49" charset="0"/>
              <a:buChar char="o"/>
            </a:pPr>
            <a:r>
              <a:rPr lang="en-US" sz="2400" b="0">
                <a:solidFill>
                  <a:schemeClr val="bg2"/>
                </a:solidFill>
                <a:latin typeface="+mn-lt"/>
              </a:rPr>
              <a:t>Gather training provider curriculum and quotes.</a:t>
            </a:r>
          </a:p>
          <a:p>
            <a:pPr marL="914400" lvl="1" indent="-342900" algn="l">
              <a:spcAft>
                <a:spcPts val="1200"/>
              </a:spcAft>
              <a:buClr>
                <a:srgbClr val="BA0C2F"/>
              </a:buClr>
              <a:buFont typeface="Courier New" panose="02070309020205020404" pitchFamily="49" charset="0"/>
              <a:buChar char="o"/>
            </a:pPr>
            <a:r>
              <a:rPr lang="en-US" sz="2400" b="0">
                <a:solidFill>
                  <a:schemeClr val="bg2"/>
                </a:solidFill>
                <a:latin typeface="+mn-lt"/>
              </a:rPr>
              <a:t>Gather apprenticeship information such as program standards and 671s.</a:t>
            </a:r>
          </a:p>
        </p:txBody>
      </p:sp>
      <p:sp>
        <p:nvSpPr>
          <p:cNvPr id="5" name="TextBox 4">
            <a:extLst>
              <a:ext uri="{FF2B5EF4-FFF2-40B4-BE49-F238E27FC236}">
                <a16:creationId xmlns:a16="http://schemas.microsoft.com/office/drawing/2014/main" id="{1F980F16-EAE1-4E66-9B4C-5224F9512559}"/>
              </a:ext>
            </a:extLst>
          </p:cNvPr>
          <p:cNvSpPr txBox="1"/>
          <p:nvPr/>
        </p:nvSpPr>
        <p:spPr>
          <a:xfrm>
            <a:off x="11615512" y="6552782"/>
            <a:ext cx="307778"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lang="en-US" sz="1400" b="1">
                <a:latin typeface="+mj-lt"/>
                <a:ea typeface="+mj-ea"/>
                <a:cs typeface="+mj-cs"/>
                <a:sym typeface="Roboto Regular"/>
              </a:rPr>
              <a:t>35</a:t>
            </a:r>
            <a:endParaRPr lang="en-US" sz="1400" b="1" i="0" u="none" strike="noStrike" cap="none" spc="0" normalizeH="0" baseline="0">
              <a:ln>
                <a:noFill/>
              </a:ln>
              <a:effectLst/>
              <a:uFillTx/>
              <a:latin typeface="+mj-lt"/>
              <a:ea typeface="+mj-ea"/>
              <a:cs typeface="+mj-cs"/>
            </a:endParaRPr>
          </a:p>
        </p:txBody>
      </p:sp>
      <p:pic>
        <p:nvPicPr>
          <p:cNvPr id="6" name="Recorded Sound">
            <a:hlinkClick r:id="" action="ppaction://media"/>
            <a:extLst>
              <a:ext uri="{FF2B5EF4-FFF2-40B4-BE49-F238E27FC236}">
                <a16:creationId xmlns:a16="http://schemas.microsoft.com/office/drawing/2014/main" id="{6E6A947B-EA2E-10E1-EF46-4DF1D58AD91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29315" y="5778944"/>
            <a:ext cx="609600" cy="609600"/>
          </a:xfrm>
          <a:prstGeom prst="rect">
            <a:avLst/>
          </a:prstGeom>
        </p:spPr>
      </p:pic>
    </p:spTree>
    <p:extLst>
      <p:ext uri="{BB962C8B-B14F-4D97-AF65-F5344CB8AC3E}">
        <p14:creationId xmlns:p14="http://schemas.microsoft.com/office/powerpoint/2010/main" val="1774623844"/>
      </p:ext>
    </p:extLst>
  </p:cSld>
  <p:clrMapOvr>
    <a:masterClrMapping/>
  </p:clrMapOvr>
  <p:transition spd="med" advTm="751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1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6950BFC3-D8DA-4A85-94F7-54DA5524770B}">
      <p188:commentRel xmlns:p188="http://schemas.microsoft.com/office/powerpoint/2018/8/main" r:id="rId5"/>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2F644D-45A1-DD35-71EF-8B6D725CE76C}"/>
              </a:ext>
            </a:extLst>
          </p:cNvPr>
          <p:cNvSpPr txBox="1">
            <a:spLocks/>
          </p:cNvSpPr>
          <p:nvPr/>
        </p:nvSpPr>
        <p:spPr>
          <a:xfrm>
            <a:off x="693174" y="1991032"/>
            <a:ext cx="10884309" cy="919316"/>
          </a:xfrm>
          <a:prstGeom prst="rect">
            <a:avLst/>
          </a:prstGeom>
        </p:spPr>
        <p:txBody>
          <a:bodyPr lIns="91440" tIns="45720" rIns="91440" bIns="45720" anchor="t"/>
          <a:lstStyle>
            <a:lvl1pPr algn="ctr" defTabSz="219075" eaLnBrk="1" hangingPunct="1">
              <a:defRPr sz="4200">
                <a:latin typeface="Helvetica Light"/>
                <a:ea typeface="Helvetica Light"/>
                <a:cs typeface="Helvetica Light"/>
                <a:sym typeface="Helvetica Light"/>
              </a:defRPr>
            </a:lvl1pPr>
            <a:lvl2pPr indent="85725" algn="ctr" defTabSz="219075" eaLnBrk="1" hangingPunct="1">
              <a:defRPr sz="4200">
                <a:latin typeface="Helvetica Light"/>
                <a:ea typeface="Helvetica Light"/>
                <a:cs typeface="Helvetica Light"/>
                <a:sym typeface="Helvetica Light"/>
              </a:defRPr>
            </a:lvl2pPr>
            <a:lvl3pPr indent="171450" algn="ctr" defTabSz="219075" eaLnBrk="1" hangingPunct="1">
              <a:defRPr sz="4200">
                <a:latin typeface="Helvetica Light"/>
                <a:ea typeface="Helvetica Light"/>
                <a:cs typeface="Helvetica Light"/>
                <a:sym typeface="Helvetica Light"/>
              </a:defRPr>
            </a:lvl3pPr>
            <a:lvl4pPr indent="257175" algn="ctr" defTabSz="219075" eaLnBrk="1" hangingPunct="1">
              <a:defRPr sz="4200">
                <a:latin typeface="Helvetica Light"/>
                <a:ea typeface="Helvetica Light"/>
                <a:cs typeface="Helvetica Light"/>
                <a:sym typeface="Helvetica Light"/>
              </a:defRPr>
            </a:lvl4pPr>
            <a:lvl5pPr indent="342900" algn="ctr" defTabSz="219075" eaLnBrk="1" hangingPunct="1">
              <a:defRPr sz="4200">
                <a:latin typeface="Helvetica Light"/>
                <a:ea typeface="Helvetica Light"/>
                <a:cs typeface="Helvetica Light"/>
                <a:sym typeface="Helvetica Light"/>
              </a:defRPr>
            </a:lvl5pPr>
            <a:lvl6pPr indent="428625" algn="ctr" defTabSz="219075" eaLnBrk="1" hangingPunct="1">
              <a:defRPr sz="4200">
                <a:latin typeface="Helvetica Light"/>
                <a:ea typeface="Helvetica Light"/>
                <a:cs typeface="Helvetica Light"/>
                <a:sym typeface="Helvetica Light"/>
              </a:defRPr>
            </a:lvl6pPr>
            <a:lvl7pPr indent="514350" algn="ctr" defTabSz="219075" eaLnBrk="1" hangingPunct="1">
              <a:defRPr sz="4200">
                <a:latin typeface="Helvetica Light"/>
                <a:ea typeface="Helvetica Light"/>
                <a:cs typeface="Helvetica Light"/>
                <a:sym typeface="Helvetica Light"/>
              </a:defRPr>
            </a:lvl7pPr>
            <a:lvl8pPr indent="600075" algn="ctr" defTabSz="219075" eaLnBrk="1" hangingPunct="1">
              <a:defRPr sz="4200">
                <a:latin typeface="Helvetica Light"/>
                <a:ea typeface="Helvetica Light"/>
                <a:cs typeface="Helvetica Light"/>
                <a:sym typeface="Helvetica Light"/>
              </a:defRPr>
            </a:lvl8pPr>
            <a:lvl9pPr indent="685800" algn="ctr" defTabSz="219075" eaLnBrk="1" hangingPunct="1">
              <a:defRPr sz="4200">
                <a:latin typeface="Helvetica Light"/>
                <a:ea typeface="Helvetica Light"/>
                <a:cs typeface="Helvetica Light"/>
                <a:sym typeface="Helvetica Light"/>
              </a:defRPr>
            </a:lvl9pPr>
          </a:lstStyle>
          <a:p>
            <a:r>
              <a:rPr lang="en-US" sz="4800" kern="0">
                <a:latin typeface="Roboto Regular"/>
                <a:cs typeface="Calibri"/>
              </a:rPr>
              <a:t>Thank you</a:t>
            </a:r>
            <a:endParaRPr lang="en-US"/>
          </a:p>
        </p:txBody>
      </p:sp>
      <p:pic>
        <p:nvPicPr>
          <p:cNvPr id="3" name="Recorded Sound">
            <a:hlinkClick r:id="" action="ppaction://media"/>
            <a:extLst>
              <a:ext uri="{FF2B5EF4-FFF2-40B4-BE49-F238E27FC236}">
                <a16:creationId xmlns:a16="http://schemas.microsoft.com/office/drawing/2014/main" id="{4A06DC74-9510-077B-E820-C892643348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5031" y="5826796"/>
            <a:ext cx="609600" cy="609600"/>
          </a:xfrm>
          <a:prstGeom prst="rect">
            <a:avLst/>
          </a:prstGeom>
        </p:spPr>
      </p:pic>
    </p:spTree>
    <p:extLst>
      <p:ext uri="{BB962C8B-B14F-4D97-AF65-F5344CB8AC3E}">
        <p14:creationId xmlns:p14="http://schemas.microsoft.com/office/powerpoint/2010/main" val="2626918314"/>
      </p:ext>
    </p:extLst>
  </p:cSld>
  <p:clrMapOvr>
    <a:masterClrMapping/>
  </p:clrMapOvr>
  <p:transition spd="med" advTm="2273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6950BFC3-D8DA-4A85-94F7-54DA5524770B}">
      <p188:commentRel xmlns:p188="http://schemas.microsoft.com/office/powerpoint/2018/8/main" r:id="rId5"/>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7200"/>
            <a:ext cx="10972800" cy="487362"/>
          </a:xfrm>
          <a:noFill/>
        </p:spPr>
        <p:txBody>
          <a:bodyPr anchor="ctr"/>
          <a:lstStyle/>
          <a:p>
            <a:pPr algn="l"/>
            <a:r>
              <a:rPr lang="en-US" sz="4000">
                <a:solidFill>
                  <a:schemeClr val="bg2"/>
                </a:solidFill>
                <a:latin typeface="+mj-lt"/>
              </a:rPr>
              <a:t>Key Partners</a:t>
            </a:r>
          </a:p>
        </p:txBody>
      </p:sp>
      <p:sp>
        <p:nvSpPr>
          <p:cNvPr id="3" name="Content Placeholder 2"/>
          <p:cNvSpPr>
            <a:spLocks noGrp="1"/>
          </p:cNvSpPr>
          <p:nvPr>
            <p:ph idx="1"/>
          </p:nvPr>
        </p:nvSpPr>
        <p:spPr>
          <a:xfrm>
            <a:off x="609600" y="1600200"/>
            <a:ext cx="10363200" cy="4525963"/>
          </a:xfrm>
        </p:spPr>
        <p:txBody>
          <a:bodyPr lIns="91440" tIns="45720" rIns="91440" bIns="45720" anchor="t"/>
          <a:lstStyle/>
          <a:p>
            <a:pPr algn="l">
              <a:spcAft>
                <a:spcPts val="1200"/>
              </a:spcAft>
              <a:buClr>
                <a:srgbClr val="C41E3A"/>
              </a:buClr>
              <a:buFont typeface="Wingdings" panose="05000000000000000000" pitchFamily="2" charset="2"/>
              <a:buChar char="§"/>
            </a:pPr>
            <a:endParaRPr lang="en-US" sz="2400" b="0">
              <a:solidFill>
                <a:schemeClr val="accent6"/>
              </a:solidFill>
              <a:latin typeface="+mn-lt"/>
            </a:endParaRPr>
          </a:p>
          <a:p>
            <a:pPr algn="l">
              <a:spcAft>
                <a:spcPts val="1200"/>
              </a:spcAft>
              <a:buClr>
                <a:srgbClr val="C41E3A"/>
              </a:buClr>
            </a:pPr>
            <a:endParaRPr lang="en-US" sz="2400" b="0">
              <a:solidFill>
                <a:schemeClr val="accent6"/>
              </a:solidFill>
              <a:latin typeface="+mn-lt"/>
            </a:endParaRPr>
          </a:p>
        </p:txBody>
      </p:sp>
      <p:sp>
        <p:nvSpPr>
          <p:cNvPr id="5" name="TextBox 4">
            <a:extLst>
              <a:ext uri="{FF2B5EF4-FFF2-40B4-BE49-F238E27FC236}">
                <a16:creationId xmlns:a16="http://schemas.microsoft.com/office/drawing/2014/main" id="{C4FDB87B-A327-4F8E-A948-F107A1D78318}"/>
              </a:ext>
            </a:extLst>
          </p:cNvPr>
          <p:cNvSpPr txBox="1"/>
          <p:nvPr/>
        </p:nvSpPr>
        <p:spPr>
          <a:xfrm>
            <a:off x="11629639" y="6541011"/>
            <a:ext cx="205184"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a:ln>
                  <a:noFill/>
                </a:ln>
                <a:effectLst/>
                <a:uFillTx/>
                <a:latin typeface="+mj-lt"/>
                <a:ea typeface="+mj-ea"/>
                <a:cs typeface="+mj-cs"/>
                <a:sym typeface="Roboto Regular"/>
              </a:rPr>
              <a:t>4</a:t>
            </a:r>
            <a:endParaRPr lang="en-US" sz="1400" b="1" i="0" u="none" strike="noStrike" cap="none" spc="0" normalizeH="0" baseline="0">
              <a:ln>
                <a:noFill/>
              </a:ln>
              <a:effectLst/>
              <a:uFillTx/>
              <a:latin typeface="+mj-lt"/>
              <a:ea typeface="+mj-ea"/>
              <a:cs typeface="+mj-cs"/>
            </a:endParaRPr>
          </a:p>
        </p:txBody>
      </p:sp>
      <p:pic>
        <p:nvPicPr>
          <p:cNvPr id="1026" name="Picture 12" descr="Text&#10;&#10;Description automatically generated">
            <a:extLst>
              <a:ext uri="{FF2B5EF4-FFF2-40B4-BE49-F238E27FC236}">
                <a16:creationId xmlns:a16="http://schemas.microsoft.com/office/drawing/2014/main" id="{F883623C-C2A1-0BF1-D303-E43BE2A2FE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279" y="1859151"/>
            <a:ext cx="3216275" cy="147161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11" descr="Logo, company name&#10;&#10;Description automatically generated">
            <a:extLst>
              <a:ext uri="{FF2B5EF4-FFF2-40B4-BE49-F238E27FC236}">
                <a16:creationId xmlns:a16="http://schemas.microsoft.com/office/drawing/2014/main" id="{690CDB6B-859B-9D6E-8995-791C5A47B1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00958" y="2084294"/>
            <a:ext cx="3475037"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10">
            <a:extLst>
              <a:ext uri="{FF2B5EF4-FFF2-40B4-BE49-F238E27FC236}">
                <a16:creationId xmlns:a16="http://schemas.microsoft.com/office/drawing/2014/main" id="{C4C3D39C-059D-B835-F86B-B5691ED588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74354" y="4194701"/>
            <a:ext cx="3497263"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8" descr="Text&#10;&#10;Description automatically generated">
            <a:extLst>
              <a:ext uri="{FF2B5EF4-FFF2-40B4-BE49-F238E27FC236}">
                <a16:creationId xmlns:a16="http://schemas.microsoft.com/office/drawing/2014/main" id="{FB323B30-2475-64AB-D37D-775CA6C0C86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5028" y="4192485"/>
            <a:ext cx="3238500"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9" descr="Logo&#10;&#10;Description automatically generated with medium confidence">
            <a:extLst>
              <a:ext uri="{FF2B5EF4-FFF2-40B4-BE49-F238E27FC236}">
                <a16:creationId xmlns:a16="http://schemas.microsoft.com/office/drawing/2014/main" id="{B7ED9D1C-C768-3F7B-3C36-62742BACD24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21549" y="4054301"/>
            <a:ext cx="294957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Logo, company name&#10;&#10;Description automatically generated">
            <a:extLst>
              <a:ext uri="{FF2B5EF4-FFF2-40B4-BE49-F238E27FC236}">
                <a16:creationId xmlns:a16="http://schemas.microsoft.com/office/drawing/2014/main" id="{ACFFB3D7-CA12-59D0-8765-404AA9BC3337}"/>
              </a:ext>
            </a:extLst>
          </p:cNvPr>
          <p:cNvPicPr>
            <a:picLocks noChangeAspect="1"/>
          </p:cNvPicPr>
          <p:nvPr/>
        </p:nvPicPr>
        <p:blipFill>
          <a:blip r:embed="rId10"/>
          <a:stretch>
            <a:fillRect/>
          </a:stretch>
        </p:blipFill>
        <p:spPr>
          <a:xfrm>
            <a:off x="4724400" y="2328632"/>
            <a:ext cx="2743200" cy="451884"/>
          </a:xfrm>
          <a:prstGeom prst="rect">
            <a:avLst/>
          </a:prstGeom>
        </p:spPr>
      </p:pic>
      <p:pic>
        <p:nvPicPr>
          <p:cNvPr id="8" name="Slide 4">
            <a:hlinkClick r:id="" action="ppaction://media"/>
            <a:extLst>
              <a:ext uri="{FF2B5EF4-FFF2-40B4-BE49-F238E27FC236}">
                <a16:creationId xmlns:a16="http://schemas.microsoft.com/office/drawing/2014/main" id="{71C9B15B-F624-00AD-A5BA-6B38115ED11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17470" y="5821167"/>
            <a:ext cx="609600" cy="609600"/>
          </a:xfrm>
          <a:prstGeom prst="rect">
            <a:avLst/>
          </a:prstGeom>
        </p:spPr>
      </p:pic>
    </p:spTree>
    <p:extLst>
      <p:ext uri="{BB962C8B-B14F-4D97-AF65-F5344CB8AC3E}">
        <p14:creationId xmlns:p14="http://schemas.microsoft.com/office/powerpoint/2010/main" val="2815406593"/>
      </p:ext>
    </p:extLst>
  </p:cSld>
  <p:clrMapOvr>
    <a:masterClrMapping/>
  </p:clrMapOvr>
  <p:transition spd="med" advTm="242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9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p:nvPr/>
        </p:nvSpPr>
        <p:spPr>
          <a:xfrm>
            <a:off x="767048" y="365676"/>
            <a:ext cx="7056420" cy="62613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l" defTabSz="584200">
              <a:defRPr sz="6400">
                <a:solidFill>
                  <a:srgbClr val="4D4E4C"/>
                </a:solidFill>
              </a:defRPr>
            </a:lvl1pPr>
          </a:lstStyle>
          <a:p>
            <a:pPr>
              <a:defRPr sz="1800" b="0">
                <a:solidFill>
                  <a:srgbClr val="000000"/>
                </a:solidFill>
              </a:defRPr>
            </a:pPr>
            <a:r>
              <a:rPr lang="en-US" sz="3600">
                <a:latin typeface="Roboto Regular"/>
              </a:rPr>
              <a:t>Going PRO Talent Fund Outcomes</a:t>
            </a:r>
            <a:endParaRPr sz="3600" b="0">
              <a:latin typeface="Roboto Regular"/>
            </a:endParaRPr>
          </a:p>
        </p:txBody>
      </p:sp>
      <p:sp>
        <p:nvSpPr>
          <p:cNvPr id="2" name="Slide Number Placeholder 1">
            <a:extLst>
              <a:ext uri="{FF2B5EF4-FFF2-40B4-BE49-F238E27FC236}">
                <a16:creationId xmlns:a16="http://schemas.microsoft.com/office/drawing/2014/main" id="{BFBD538C-C1A7-6137-9669-86C284230CC8}"/>
              </a:ext>
            </a:extLst>
          </p:cNvPr>
          <p:cNvSpPr>
            <a:spLocks noGrp="1"/>
          </p:cNvSpPr>
          <p:nvPr>
            <p:ph type="sldNum" sz="quarter" idx="2"/>
          </p:nvPr>
        </p:nvSpPr>
        <p:spPr/>
        <p:txBody>
          <a:bodyPr>
            <a:normAutofit fontScale="70000" lnSpcReduction="20000"/>
          </a:bodyPr>
          <a:lstStyle/>
          <a:p>
            <a:pPr lvl="0"/>
            <a:fld id="{86CB4B4D-7CA3-9044-876B-883B54F8677D}" type="slidenum">
              <a:rPr lang="en-US" dirty="0" smtClean="0"/>
              <a:t>5</a:t>
            </a:fld>
            <a:endParaRPr lang="en-US"/>
          </a:p>
        </p:txBody>
      </p:sp>
      <p:sp>
        <p:nvSpPr>
          <p:cNvPr id="3" name="TextBox 2">
            <a:extLst>
              <a:ext uri="{FF2B5EF4-FFF2-40B4-BE49-F238E27FC236}">
                <a16:creationId xmlns:a16="http://schemas.microsoft.com/office/drawing/2014/main" id="{F684003C-A4D3-D07D-B3E3-E7324B00DC8E}"/>
              </a:ext>
            </a:extLst>
          </p:cNvPr>
          <p:cNvSpPr txBox="1"/>
          <p:nvPr/>
        </p:nvSpPr>
        <p:spPr>
          <a:xfrm>
            <a:off x="11638931" y="6541011"/>
            <a:ext cx="205184"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a:ln>
                  <a:noFill/>
                </a:ln>
                <a:effectLst/>
                <a:uFillTx/>
                <a:latin typeface="+mj-lt"/>
                <a:ea typeface="+mj-ea"/>
                <a:cs typeface="+mj-cs"/>
                <a:sym typeface="Roboto Regular"/>
              </a:rPr>
              <a:t>5</a:t>
            </a:r>
            <a:endParaRPr lang="en-US" sz="1400" b="1" i="0" u="none" strike="noStrike" cap="none" spc="0" normalizeH="0" baseline="0">
              <a:ln>
                <a:noFill/>
              </a:ln>
              <a:effectLst/>
              <a:uFillTx/>
              <a:latin typeface="+mj-lt"/>
              <a:ea typeface="+mj-ea"/>
              <a:cs typeface="+mj-cs"/>
            </a:endParaRPr>
          </a:p>
        </p:txBody>
      </p:sp>
      <p:graphicFrame>
        <p:nvGraphicFramePr>
          <p:cNvPr id="6" name="Chart 5">
            <a:extLst>
              <a:ext uri="{FF2B5EF4-FFF2-40B4-BE49-F238E27FC236}">
                <a16:creationId xmlns:a16="http://schemas.microsoft.com/office/drawing/2014/main" id="{6E20B1B2-E4DF-1415-5FE3-AC941A3E371F}"/>
              </a:ext>
            </a:extLst>
          </p:cNvPr>
          <p:cNvGraphicFramePr/>
          <p:nvPr>
            <p:extLst>
              <p:ext uri="{D42A27DB-BD31-4B8C-83A1-F6EECF244321}">
                <p14:modId xmlns:p14="http://schemas.microsoft.com/office/powerpoint/2010/main" val="2312643907"/>
              </p:ext>
            </p:extLst>
          </p:nvPr>
        </p:nvGraphicFramePr>
        <p:xfrm>
          <a:off x="2466108" y="1302327"/>
          <a:ext cx="7758547" cy="4996873"/>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a:extLst>
              <a:ext uri="{FF2B5EF4-FFF2-40B4-BE49-F238E27FC236}">
                <a16:creationId xmlns:a16="http://schemas.microsoft.com/office/drawing/2014/main" id="{B2AA3335-C86D-3191-043A-52CEE287EB16}"/>
              </a:ext>
            </a:extLst>
          </p:cNvPr>
          <p:cNvSpPr txBox="1"/>
          <p:nvPr/>
        </p:nvSpPr>
        <p:spPr>
          <a:xfrm>
            <a:off x="7333940" y="1685234"/>
            <a:ext cx="1800823"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1200" b="1" i="0" u="none" strike="noStrike" cap="none" spc="0" normalizeH="0" baseline="0">
                <a:ln>
                  <a:noFill/>
                </a:ln>
                <a:solidFill>
                  <a:schemeClr val="bg1"/>
                </a:solidFill>
                <a:effectLst/>
                <a:uFillTx/>
                <a:latin typeface="+mj-lt"/>
                <a:ea typeface="+mj-ea"/>
                <a:cs typeface="+mj-cs"/>
                <a:sym typeface="Roboto Regular"/>
              </a:rPr>
              <a:t>673 Awards</a:t>
            </a:r>
          </a:p>
          <a:p>
            <a:pPr marL="0" marR="0" indent="0" algn="ctr" defTabSz="825500" rtl="0" fontAlgn="auto" latinLnBrk="1" hangingPunct="0">
              <a:lnSpc>
                <a:spcPct val="100000"/>
              </a:lnSpc>
              <a:spcBef>
                <a:spcPts val="0"/>
              </a:spcBef>
              <a:spcAft>
                <a:spcPts val="0"/>
              </a:spcAft>
              <a:buClrTx/>
              <a:buSzTx/>
              <a:buFontTx/>
              <a:buNone/>
              <a:tabLst/>
            </a:pPr>
            <a:r>
              <a:rPr lang="en-US" sz="1200">
                <a:solidFill>
                  <a:schemeClr val="bg1"/>
                </a:solidFill>
                <a:latin typeface="+mj-lt"/>
                <a:ea typeface="+mj-ea"/>
                <a:cs typeface="+mj-cs"/>
                <a:sym typeface="Roboto Regular"/>
              </a:rPr>
              <a:t>500 or more employees</a:t>
            </a:r>
          </a:p>
          <a:p>
            <a:pPr marL="0" marR="0" indent="0" algn="ctr" defTabSz="825500" rtl="0" fontAlgn="auto" latinLnBrk="1" hangingPunct="0">
              <a:lnSpc>
                <a:spcPct val="100000"/>
              </a:lnSpc>
              <a:spcBef>
                <a:spcPts val="0"/>
              </a:spcBef>
              <a:spcAft>
                <a:spcPts val="0"/>
              </a:spcAft>
              <a:buClrTx/>
              <a:buSzTx/>
              <a:buFontTx/>
              <a:buNone/>
              <a:tabLst/>
            </a:pPr>
            <a:r>
              <a:rPr kumimoji="0" lang="en-US" sz="1200" i="0" u="none" strike="noStrike" cap="none" spc="0" normalizeH="0" baseline="0">
                <a:ln>
                  <a:noFill/>
                </a:ln>
                <a:solidFill>
                  <a:schemeClr val="bg1"/>
                </a:solidFill>
                <a:effectLst/>
                <a:uFillTx/>
                <a:latin typeface="+mj-lt"/>
                <a:ea typeface="+mj-ea"/>
                <a:cs typeface="+mj-cs"/>
                <a:sym typeface="Roboto Regular"/>
              </a:rPr>
              <a:t>9%</a:t>
            </a:r>
          </a:p>
        </p:txBody>
      </p:sp>
      <p:pic>
        <p:nvPicPr>
          <p:cNvPr id="4" name="Slide 5">
            <a:hlinkClick r:id="" action="ppaction://media"/>
            <a:extLst>
              <a:ext uri="{FF2B5EF4-FFF2-40B4-BE49-F238E27FC236}">
                <a16:creationId xmlns:a16="http://schemas.microsoft.com/office/drawing/2014/main" id="{D6879A44-A5C8-0C09-0C19-A07A4BA6D0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2111" y="5821166"/>
            <a:ext cx="609600" cy="609600"/>
          </a:xfrm>
          <a:prstGeom prst="rect">
            <a:avLst/>
          </a:prstGeom>
        </p:spPr>
      </p:pic>
    </p:spTree>
    <p:extLst>
      <p:ext uri="{BB962C8B-B14F-4D97-AF65-F5344CB8AC3E}">
        <p14:creationId xmlns:p14="http://schemas.microsoft.com/office/powerpoint/2010/main" val="55310417"/>
      </p:ext>
    </p:extLst>
  </p:cSld>
  <p:clrMapOvr>
    <a:masterClrMapping/>
  </p:clrMapOvr>
  <mc:AlternateContent xmlns:mc="http://schemas.openxmlformats.org/markup-compatibility/2006" xmlns:p14="http://schemas.microsoft.com/office/powerpoint/2010/main">
    <mc:Choice Requires="p14">
      <p:transition p14:dur="0" advTm="23706"/>
    </mc:Choice>
    <mc:Fallback xmlns="">
      <p:transition advTm="23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p:nvPr/>
        </p:nvSpPr>
        <p:spPr>
          <a:xfrm>
            <a:off x="767048" y="365676"/>
            <a:ext cx="9158069" cy="626133"/>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lgn="l" defTabSz="584200">
              <a:defRPr sz="6400">
                <a:solidFill>
                  <a:srgbClr val="4D4E4C"/>
                </a:solidFill>
              </a:defRPr>
            </a:lvl1pPr>
          </a:lstStyle>
          <a:p>
            <a:pPr>
              <a:defRPr sz="1800" b="0">
                <a:solidFill>
                  <a:srgbClr val="000000"/>
                </a:solidFill>
              </a:defRPr>
            </a:pPr>
            <a:r>
              <a:rPr lang="en-US" sz="3600">
                <a:latin typeface="Roboto Regular"/>
                <a:ea typeface="+mn-lt"/>
                <a:cs typeface="+mn-lt"/>
              </a:rPr>
              <a:t>Going PRO Talent Fund Outcomes</a:t>
            </a:r>
          </a:p>
        </p:txBody>
      </p:sp>
      <p:graphicFrame>
        <p:nvGraphicFramePr>
          <p:cNvPr id="2" name="Table 1"/>
          <p:cNvGraphicFramePr>
            <a:graphicFrameLocks noGrp="1"/>
          </p:cNvGraphicFramePr>
          <p:nvPr>
            <p:extLst>
              <p:ext uri="{D42A27DB-BD31-4B8C-83A1-F6EECF244321}">
                <p14:modId xmlns:p14="http://schemas.microsoft.com/office/powerpoint/2010/main" val="2634672258"/>
              </p:ext>
            </p:extLst>
          </p:nvPr>
        </p:nvGraphicFramePr>
        <p:xfrm>
          <a:off x="493986" y="1704653"/>
          <a:ext cx="9195604" cy="3766653"/>
        </p:xfrm>
        <a:graphic>
          <a:graphicData uri="http://schemas.openxmlformats.org/drawingml/2006/table">
            <a:tbl>
              <a:tblPr firstRow="1" bandRow="1">
                <a:tableStyleId>{69012ECD-51FC-41F1-AA8D-1B2483CD663E}</a:tableStyleId>
              </a:tblPr>
              <a:tblGrid>
                <a:gridCol w="1049057">
                  <a:extLst>
                    <a:ext uri="{9D8B030D-6E8A-4147-A177-3AD203B41FA5}">
                      <a16:colId xmlns:a16="http://schemas.microsoft.com/office/drawing/2014/main" val="20001"/>
                    </a:ext>
                  </a:extLst>
                </a:gridCol>
                <a:gridCol w="954975">
                  <a:extLst>
                    <a:ext uri="{9D8B030D-6E8A-4147-A177-3AD203B41FA5}">
                      <a16:colId xmlns:a16="http://schemas.microsoft.com/office/drawing/2014/main" val="20006"/>
                    </a:ext>
                  </a:extLst>
                </a:gridCol>
                <a:gridCol w="1031515">
                  <a:extLst>
                    <a:ext uri="{9D8B030D-6E8A-4147-A177-3AD203B41FA5}">
                      <a16:colId xmlns:a16="http://schemas.microsoft.com/office/drawing/2014/main" val="20007"/>
                    </a:ext>
                  </a:extLst>
                </a:gridCol>
                <a:gridCol w="871317">
                  <a:extLst>
                    <a:ext uri="{9D8B030D-6E8A-4147-A177-3AD203B41FA5}">
                      <a16:colId xmlns:a16="http://schemas.microsoft.com/office/drawing/2014/main" val="20008"/>
                    </a:ext>
                  </a:extLst>
                </a:gridCol>
                <a:gridCol w="1244409">
                  <a:extLst>
                    <a:ext uri="{9D8B030D-6E8A-4147-A177-3AD203B41FA5}">
                      <a16:colId xmlns:a16="http://schemas.microsoft.com/office/drawing/2014/main" val="20009"/>
                    </a:ext>
                  </a:extLst>
                </a:gridCol>
                <a:gridCol w="873094">
                  <a:extLst>
                    <a:ext uri="{9D8B030D-6E8A-4147-A177-3AD203B41FA5}">
                      <a16:colId xmlns:a16="http://schemas.microsoft.com/office/drawing/2014/main" val="2224853647"/>
                    </a:ext>
                  </a:extLst>
                </a:gridCol>
                <a:gridCol w="1103911">
                  <a:extLst>
                    <a:ext uri="{9D8B030D-6E8A-4147-A177-3AD203B41FA5}">
                      <a16:colId xmlns:a16="http://schemas.microsoft.com/office/drawing/2014/main" val="1465369267"/>
                    </a:ext>
                  </a:extLst>
                </a:gridCol>
                <a:gridCol w="933307">
                  <a:extLst>
                    <a:ext uri="{9D8B030D-6E8A-4147-A177-3AD203B41FA5}">
                      <a16:colId xmlns:a16="http://schemas.microsoft.com/office/drawing/2014/main" val="1983541085"/>
                    </a:ext>
                  </a:extLst>
                </a:gridCol>
                <a:gridCol w="1134019">
                  <a:extLst>
                    <a:ext uri="{9D8B030D-6E8A-4147-A177-3AD203B41FA5}">
                      <a16:colId xmlns:a16="http://schemas.microsoft.com/office/drawing/2014/main" val="2334107188"/>
                    </a:ext>
                  </a:extLst>
                </a:gridCol>
              </a:tblGrid>
              <a:tr h="399330">
                <a:tc>
                  <a:txBody>
                    <a:bodyPr/>
                    <a:lstStyle/>
                    <a:p>
                      <a:endParaRPr lang="en-US" sz="1200"/>
                    </a:p>
                  </a:txBody>
                  <a:tcPr marL="45720" marR="45720" marT="22860" marB="22860"/>
                </a:tc>
                <a:tc gridSpan="2">
                  <a:txBody>
                    <a:bodyPr/>
                    <a:lstStyle/>
                    <a:p>
                      <a:r>
                        <a:rPr lang="en-US" sz="1200">
                          <a:solidFill>
                            <a:schemeClr val="tx1"/>
                          </a:solidFill>
                        </a:rPr>
                        <a:t>FY2019</a:t>
                      </a:r>
                    </a:p>
                  </a:txBody>
                  <a:tcPr marL="45720" marR="45720" marT="22860" marB="22860" anchor="ctr"/>
                </a:tc>
                <a:tc hMerge="1">
                  <a:txBody>
                    <a:bodyPr/>
                    <a:lstStyle/>
                    <a:p>
                      <a:endParaRPr lang="en-US"/>
                    </a:p>
                  </a:txBody>
                  <a:tcPr/>
                </a:tc>
                <a:tc gridSpan="2">
                  <a:txBody>
                    <a:bodyPr/>
                    <a:lstStyle/>
                    <a:p>
                      <a:r>
                        <a:rPr lang="en-US" sz="1200">
                          <a:solidFill>
                            <a:schemeClr val="tx1"/>
                          </a:solidFill>
                        </a:rPr>
                        <a:t>FY2021</a:t>
                      </a:r>
                    </a:p>
                  </a:txBody>
                  <a:tcPr marL="45720" marR="45720" marT="22860" marB="22860" anchor="ctr"/>
                </a:tc>
                <a:tc hMerge="1">
                  <a:txBody>
                    <a:bodyPr/>
                    <a:lstStyle/>
                    <a:p>
                      <a:endParaRPr lang="en-US" sz="2400">
                        <a:solidFill>
                          <a:schemeClr val="tx1"/>
                        </a:solidFill>
                      </a:endParaRPr>
                    </a:p>
                  </a:txBody>
                  <a:tcPr anchor="ctr"/>
                </a:tc>
                <a:tc gridSpan="2">
                  <a:txBody>
                    <a:bodyPr/>
                    <a:lstStyle/>
                    <a:p>
                      <a:r>
                        <a:rPr lang="en-US" sz="1200">
                          <a:solidFill>
                            <a:schemeClr val="tx1"/>
                          </a:solidFill>
                        </a:rPr>
                        <a:t>FY2022</a:t>
                      </a:r>
                    </a:p>
                  </a:txBody>
                  <a:tcPr marL="45720" marR="45720" marT="22860" marB="22860" anchor="ctr"/>
                </a:tc>
                <a:tc hMerge="1">
                  <a:txBody>
                    <a:bodyPr/>
                    <a:lstStyle/>
                    <a:p>
                      <a:endParaRPr lang="en-US" sz="1200">
                        <a:solidFill>
                          <a:schemeClr val="tx1"/>
                        </a:solidFill>
                      </a:endParaRPr>
                    </a:p>
                  </a:txBody>
                  <a:tcPr marL="45720" marR="45720" marT="22860" marB="22860" anchor="ctr"/>
                </a:tc>
                <a:tc gridSpan="2">
                  <a:txBody>
                    <a:bodyPr/>
                    <a:lstStyle/>
                    <a:p>
                      <a:r>
                        <a:rPr lang="en-US" sz="1200">
                          <a:solidFill>
                            <a:schemeClr val="tx1"/>
                          </a:solidFill>
                        </a:rPr>
                        <a:t>FY2023 Cycle 1</a:t>
                      </a:r>
                    </a:p>
                  </a:txBody>
                  <a:tcPr marL="45720" marR="45720" marT="22860" marB="22860" anchor="ctr"/>
                </a:tc>
                <a:tc hMerge="1">
                  <a:txBody>
                    <a:bodyPr/>
                    <a:lstStyle/>
                    <a:p>
                      <a:endParaRPr lang="en-US" sz="1200">
                        <a:solidFill>
                          <a:schemeClr val="tx1"/>
                        </a:solidFill>
                      </a:endParaRPr>
                    </a:p>
                  </a:txBody>
                  <a:tcPr marL="45720" marR="45720" marT="22860" marB="22860" anchor="ctr"/>
                </a:tc>
                <a:extLst>
                  <a:ext uri="{0D108BD9-81ED-4DB2-BD59-A6C34878D82A}">
                    <a16:rowId xmlns:a16="http://schemas.microsoft.com/office/drawing/2014/main" val="10000"/>
                  </a:ext>
                </a:extLst>
              </a:tr>
              <a:tr h="831038">
                <a:tc>
                  <a:txBody>
                    <a:bodyPr/>
                    <a:lstStyle/>
                    <a:p>
                      <a:endParaRPr lang="en-US" sz="1200">
                        <a:solidFill>
                          <a:srgbClr val="636463"/>
                        </a:solidFill>
                        <a:latin typeface="+mj-lt"/>
                      </a:endParaRPr>
                    </a:p>
                  </a:txBody>
                  <a:tcPr marL="45720" marR="45720" marT="22860" marB="22860">
                    <a:noFill/>
                  </a:tcPr>
                </a:tc>
                <a:tc>
                  <a:txBody>
                    <a:bodyPr/>
                    <a:lstStyle/>
                    <a:p>
                      <a:r>
                        <a:rPr lang="en-US" sz="1200" b="1">
                          <a:solidFill>
                            <a:srgbClr val="636463"/>
                          </a:solidFill>
                          <a:latin typeface="+mj-lt"/>
                        </a:rPr>
                        <a:t>WMW!</a:t>
                      </a:r>
                    </a:p>
                  </a:txBody>
                  <a:tcPr marL="45720" marR="45720" marT="22860" marB="22860" anchor="ctr">
                    <a:solidFill>
                      <a:srgbClr val="F3E7E8"/>
                    </a:solidFill>
                  </a:tcPr>
                </a:tc>
                <a:tc>
                  <a:txBody>
                    <a:bodyPr/>
                    <a:lstStyle/>
                    <a:p>
                      <a:r>
                        <a:rPr lang="en-US" sz="1200" b="1">
                          <a:solidFill>
                            <a:srgbClr val="636463"/>
                          </a:solidFill>
                          <a:latin typeface="+mj-lt"/>
                        </a:rPr>
                        <a:t>of Statewide</a:t>
                      </a:r>
                    </a:p>
                  </a:txBody>
                  <a:tcPr marL="45720" marR="45720" marT="22860" marB="22860" anchor="ctr">
                    <a:solidFill>
                      <a:srgbClr val="F3E7E8"/>
                    </a:solidFill>
                  </a:tcPr>
                </a:tc>
                <a:tc>
                  <a:txBody>
                    <a:bodyPr/>
                    <a:lstStyle/>
                    <a:p>
                      <a:r>
                        <a:rPr lang="en-US" sz="1200" b="1">
                          <a:solidFill>
                            <a:srgbClr val="636463"/>
                          </a:solidFill>
                          <a:latin typeface="+mj-lt"/>
                        </a:rPr>
                        <a:t>WMW!</a:t>
                      </a:r>
                    </a:p>
                  </a:txBody>
                  <a:tcPr marL="45720" marR="45720" marT="22860" marB="22860" anchor="ctr">
                    <a:noFill/>
                  </a:tcPr>
                </a:tc>
                <a:tc>
                  <a:txBody>
                    <a:bodyPr/>
                    <a:lstStyle/>
                    <a:p>
                      <a:r>
                        <a:rPr lang="en-US" sz="1200" b="1">
                          <a:solidFill>
                            <a:srgbClr val="636463"/>
                          </a:solidFill>
                          <a:latin typeface="+mj-lt"/>
                        </a:rPr>
                        <a:t>% of Statewide</a:t>
                      </a:r>
                    </a:p>
                  </a:txBody>
                  <a:tcPr marL="45720" marR="45720" marT="22860" marB="22860" anchor="ctr">
                    <a:noFill/>
                  </a:tcPr>
                </a:tc>
                <a:tc>
                  <a:txBody>
                    <a:bodyPr/>
                    <a:lstStyle/>
                    <a:p>
                      <a:r>
                        <a:rPr lang="en-US" sz="1200" b="1">
                          <a:solidFill>
                            <a:srgbClr val="636463"/>
                          </a:solidFill>
                          <a:latin typeface="+mj-lt"/>
                        </a:rPr>
                        <a:t>WMW!</a:t>
                      </a:r>
                    </a:p>
                  </a:txBody>
                  <a:tcPr marL="45720" marR="45720" marT="22860" marB="22860" anchor="ctr">
                    <a:solidFill>
                      <a:srgbClr val="F3E7E8"/>
                    </a:solidFill>
                  </a:tcPr>
                </a:tc>
                <a:tc>
                  <a:txBody>
                    <a:bodyPr/>
                    <a:lstStyle/>
                    <a:p>
                      <a:r>
                        <a:rPr lang="en-US" sz="1200" b="1">
                          <a:solidFill>
                            <a:srgbClr val="636463"/>
                          </a:solidFill>
                          <a:latin typeface="+mj-lt"/>
                        </a:rPr>
                        <a:t>% of Statewide</a:t>
                      </a:r>
                    </a:p>
                  </a:txBody>
                  <a:tcPr marL="45720" marR="45720" marT="22860" marB="22860" anchor="ctr">
                    <a:solidFill>
                      <a:srgbClr val="F3E7E8"/>
                    </a:solidFill>
                  </a:tcPr>
                </a:tc>
                <a:tc>
                  <a:txBody>
                    <a:bodyPr/>
                    <a:lstStyle/>
                    <a:p>
                      <a:r>
                        <a:rPr lang="en-US" sz="1200" b="1">
                          <a:solidFill>
                            <a:srgbClr val="636463"/>
                          </a:solidFill>
                          <a:latin typeface="+mj-lt"/>
                        </a:rPr>
                        <a:t>WMW!</a:t>
                      </a:r>
                    </a:p>
                  </a:txBody>
                  <a:tcPr marL="45720" marR="45720" marT="22860" marB="22860" anchor="ctr">
                    <a:noFill/>
                  </a:tcPr>
                </a:tc>
                <a:tc>
                  <a:txBody>
                    <a:bodyPr/>
                    <a:lstStyle/>
                    <a:p>
                      <a:r>
                        <a:rPr lang="en-US" sz="1200" b="1">
                          <a:solidFill>
                            <a:srgbClr val="636463"/>
                          </a:solidFill>
                          <a:latin typeface="+mj-lt"/>
                        </a:rPr>
                        <a:t>% of Statewide</a:t>
                      </a:r>
                    </a:p>
                  </a:txBody>
                  <a:tcPr marL="45720" marR="45720" marT="22860" marB="22860" anchor="ctr">
                    <a:noFill/>
                  </a:tcPr>
                </a:tc>
                <a:extLst>
                  <a:ext uri="{0D108BD9-81ED-4DB2-BD59-A6C34878D82A}">
                    <a16:rowId xmlns:a16="http://schemas.microsoft.com/office/drawing/2014/main" val="10001"/>
                  </a:ext>
                </a:extLst>
              </a:tr>
              <a:tr h="831038">
                <a:tc>
                  <a:txBody>
                    <a:bodyPr/>
                    <a:lstStyle/>
                    <a:p>
                      <a:r>
                        <a:rPr lang="en-US" sz="1200">
                          <a:solidFill>
                            <a:srgbClr val="636463"/>
                          </a:solidFill>
                          <a:latin typeface="+mj-lt"/>
                        </a:rPr>
                        <a:t>Number</a:t>
                      </a:r>
                      <a:r>
                        <a:rPr lang="en-US" sz="1200" baseline="0">
                          <a:solidFill>
                            <a:srgbClr val="636463"/>
                          </a:solidFill>
                          <a:latin typeface="+mj-lt"/>
                        </a:rPr>
                        <a:t> of Awards</a:t>
                      </a:r>
                      <a:endParaRPr lang="en-US" sz="1200">
                        <a:solidFill>
                          <a:srgbClr val="636463"/>
                        </a:solidFill>
                        <a:latin typeface="+mj-lt"/>
                      </a:endParaRPr>
                    </a:p>
                  </a:txBody>
                  <a:tcPr marL="45720" marR="45720" marT="22860" marB="22860" anchor="ctr">
                    <a:noFill/>
                  </a:tcPr>
                </a:tc>
                <a:tc>
                  <a:txBody>
                    <a:bodyPr/>
                    <a:lstStyle/>
                    <a:p>
                      <a:pPr algn="ctr"/>
                      <a:r>
                        <a:rPr lang="en-US" sz="1400" b="0">
                          <a:solidFill>
                            <a:srgbClr val="636463"/>
                          </a:solidFill>
                          <a:latin typeface="+mj-lt"/>
                        </a:rPr>
                        <a:t>257</a:t>
                      </a:r>
                      <a:endParaRPr lang="en-US"/>
                    </a:p>
                  </a:txBody>
                  <a:tcPr marL="45720" marR="45720" marT="22860" marB="22860" anchor="ctr">
                    <a:solidFill>
                      <a:srgbClr val="F3E7E8"/>
                    </a:solidFill>
                  </a:tcPr>
                </a:tc>
                <a:tc>
                  <a:txBody>
                    <a:bodyPr/>
                    <a:lstStyle/>
                    <a:p>
                      <a:pPr algn="ctr"/>
                      <a:r>
                        <a:rPr lang="en-US" sz="1400" b="0">
                          <a:solidFill>
                            <a:srgbClr val="636463"/>
                          </a:solidFill>
                          <a:latin typeface="+mj-lt"/>
                        </a:rPr>
                        <a:t>29%</a:t>
                      </a:r>
                    </a:p>
                  </a:txBody>
                  <a:tcPr marL="45720" marR="45720" marT="22860" marB="22860" anchor="ctr">
                    <a:solidFill>
                      <a:srgbClr val="F3E7E8"/>
                    </a:solidFill>
                  </a:tcPr>
                </a:tc>
                <a:tc>
                  <a:txBody>
                    <a:bodyPr/>
                    <a:lstStyle/>
                    <a:p>
                      <a:pPr algn="ctr"/>
                      <a:r>
                        <a:rPr lang="en-US" sz="1400" b="0">
                          <a:solidFill>
                            <a:srgbClr val="636463"/>
                          </a:solidFill>
                          <a:latin typeface="+mj-lt"/>
                        </a:rPr>
                        <a:t>297</a:t>
                      </a:r>
                    </a:p>
                  </a:txBody>
                  <a:tcPr marL="45720" marR="45720" marT="22860" marB="22860" anchor="ctr">
                    <a:noFill/>
                  </a:tcPr>
                </a:tc>
                <a:tc>
                  <a:txBody>
                    <a:bodyPr/>
                    <a:lstStyle/>
                    <a:p>
                      <a:pPr algn="ctr"/>
                      <a:r>
                        <a:rPr lang="en-US" sz="1400" b="0">
                          <a:solidFill>
                            <a:srgbClr val="636463"/>
                          </a:solidFill>
                          <a:latin typeface="+mj-lt"/>
                        </a:rPr>
                        <a:t>30%</a:t>
                      </a:r>
                    </a:p>
                  </a:txBody>
                  <a:tcPr marL="45720" marR="45720" marT="22860" marB="22860" anchor="ctr">
                    <a:noFill/>
                  </a:tcPr>
                </a:tc>
                <a:tc>
                  <a:txBody>
                    <a:bodyPr/>
                    <a:lstStyle/>
                    <a:p>
                      <a:pPr algn="ctr"/>
                      <a:r>
                        <a:rPr lang="en-US" sz="1400" b="0">
                          <a:solidFill>
                            <a:srgbClr val="636463"/>
                          </a:solidFill>
                          <a:latin typeface="+mj-lt"/>
                        </a:rPr>
                        <a:t>317</a:t>
                      </a:r>
                    </a:p>
                  </a:txBody>
                  <a:tcPr marL="45720" marR="45720" marT="22860" marB="22860" anchor="ctr">
                    <a:solidFill>
                      <a:srgbClr val="F3E7E8"/>
                    </a:solidFill>
                  </a:tcPr>
                </a:tc>
                <a:tc>
                  <a:txBody>
                    <a:bodyPr/>
                    <a:lstStyle/>
                    <a:p>
                      <a:pPr algn="ctr"/>
                      <a:r>
                        <a:rPr lang="en-US" sz="1400" b="0">
                          <a:solidFill>
                            <a:srgbClr val="636463"/>
                          </a:solidFill>
                          <a:latin typeface="+mj-lt"/>
                        </a:rPr>
                        <a:t>29%</a:t>
                      </a:r>
                    </a:p>
                  </a:txBody>
                  <a:tcPr marL="45720" marR="45720" marT="22860" marB="22860" anchor="ctr">
                    <a:solidFill>
                      <a:srgbClr val="F3E7E8"/>
                    </a:solidFill>
                  </a:tcPr>
                </a:tc>
                <a:tc>
                  <a:txBody>
                    <a:bodyPr/>
                    <a:lstStyle/>
                    <a:p>
                      <a:pPr algn="ctr"/>
                      <a:r>
                        <a:rPr lang="en-US" sz="1400" b="0">
                          <a:solidFill>
                            <a:srgbClr val="636463"/>
                          </a:solidFill>
                          <a:latin typeface="+mj-lt"/>
                        </a:rPr>
                        <a:t>193</a:t>
                      </a:r>
                    </a:p>
                  </a:txBody>
                  <a:tcPr marL="45720" marR="45720" marT="22860" marB="22860" anchor="ctr">
                    <a:noFill/>
                  </a:tcPr>
                </a:tc>
                <a:tc>
                  <a:txBody>
                    <a:bodyPr/>
                    <a:lstStyle/>
                    <a:p>
                      <a:pPr algn="ctr"/>
                      <a:r>
                        <a:rPr lang="en-US" sz="1400" b="0">
                          <a:solidFill>
                            <a:srgbClr val="636463"/>
                          </a:solidFill>
                          <a:latin typeface="+mj-lt"/>
                        </a:rPr>
                        <a:t>26%</a:t>
                      </a:r>
                    </a:p>
                  </a:txBody>
                  <a:tcPr marL="45720" marR="45720" marT="22860" marB="22860" anchor="ctr">
                    <a:noFill/>
                  </a:tcPr>
                </a:tc>
                <a:extLst>
                  <a:ext uri="{0D108BD9-81ED-4DB2-BD59-A6C34878D82A}">
                    <a16:rowId xmlns:a16="http://schemas.microsoft.com/office/drawing/2014/main" val="10002"/>
                  </a:ext>
                </a:extLst>
              </a:tr>
              <a:tr h="831038">
                <a:tc>
                  <a:txBody>
                    <a:bodyPr/>
                    <a:lstStyle/>
                    <a:p>
                      <a:pPr lvl="0">
                        <a:buNone/>
                      </a:pPr>
                      <a:r>
                        <a:rPr lang="en-US" sz="1200">
                          <a:solidFill>
                            <a:srgbClr val="636463"/>
                          </a:solidFill>
                          <a:latin typeface="+mj-lt"/>
                        </a:rPr>
                        <a:t>Statewide Funds Available</a:t>
                      </a:r>
                    </a:p>
                  </a:txBody>
                  <a:tcPr marL="45720" marR="45720" marT="22860" marB="22860" anchor="ctr">
                    <a:noFill/>
                  </a:tcPr>
                </a:tc>
                <a:tc>
                  <a:txBody>
                    <a:bodyPr/>
                    <a:lstStyle/>
                    <a:p>
                      <a:pPr lvl="0" algn="ctr">
                        <a:buNone/>
                      </a:pPr>
                      <a:r>
                        <a:rPr lang="en-US" sz="1400" b="0">
                          <a:solidFill>
                            <a:srgbClr val="636463"/>
                          </a:solidFill>
                          <a:latin typeface="+mj-lt"/>
                        </a:rPr>
                        <a:t>874</a:t>
                      </a:r>
                    </a:p>
                  </a:txBody>
                  <a:tcPr marL="45720" marR="45720" marT="22860" marB="22860" anchor="ctr">
                    <a:solidFill>
                      <a:srgbClr val="F3E7E8"/>
                    </a:solidFill>
                  </a:tcPr>
                </a:tc>
                <a:tc>
                  <a:txBody>
                    <a:bodyPr/>
                    <a:lstStyle/>
                    <a:p>
                      <a:pPr lvl="0" algn="ctr">
                        <a:buNone/>
                      </a:pPr>
                      <a:r>
                        <a:rPr lang="en-US" sz="1400" b="0">
                          <a:solidFill>
                            <a:srgbClr val="636463"/>
                          </a:solidFill>
                          <a:latin typeface="+mj-lt"/>
                        </a:rPr>
                        <a:t>$24.5M</a:t>
                      </a:r>
                    </a:p>
                  </a:txBody>
                  <a:tcPr marL="45720" marR="45720" marT="22860" marB="22860" anchor="ctr">
                    <a:solidFill>
                      <a:srgbClr val="F3E7E8"/>
                    </a:solidFill>
                  </a:tcPr>
                </a:tc>
                <a:tc>
                  <a:txBody>
                    <a:bodyPr/>
                    <a:lstStyle/>
                    <a:p>
                      <a:pPr lvl="0" algn="ctr">
                        <a:buNone/>
                      </a:pPr>
                      <a:r>
                        <a:rPr lang="en-US" sz="1400" b="0">
                          <a:solidFill>
                            <a:srgbClr val="636463"/>
                          </a:solidFill>
                          <a:latin typeface="+mj-lt"/>
                        </a:rPr>
                        <a:t>1,002</a:t>
                      </a:r>
                    </a:p>
                  </a:txBody>
                  <a:tcPr marL="45720" marR="45720" marT="22860" marB="22860" anchor="ctr">
                    <a:noFill/>
                  </a:tcPr>
                </a:tc>
                <a:tc>
                  <a:txBody>
                    <a:bodyPr/>
                    <a:lstStyle/>
                    <a:p>
                      <a:pPr lvl="0" algn="ctr">
                        <a:buNone/>
                      </a:pPr>
                      <a:r>
                        <a:rPr lang="en-US" sz="1400" b="0">
                          <a:solidFill>
                            <a:srgbClr val="636463"/>
                          </a:solidFill>
                          <a:latin typeface="+mj-lt"/>
                        </a:rPr>
                        <a:t>$39.0M</a:t>
                      </a:r>
                    </a:p>
                  </a:txBody>
                  <a:tcPr marL="45720" marR="45720" marT="22860" marB="22860" anchor="ctr">
                    <a:noFill/>
                  </a:tcPr>
                </a:tc>
                <a:tc>
                  <a:txBody>
                    <a:bodyPr/>
                    <a:lstStyle/>
                    <a:p>
                      <a:pPr lvl="0" algn="ctr">
                        <a:buNone/>
                      </a:pPr>
                      <a:r>
                        <a:rPr lang="en-US" sz="1400" b="0">
                          <a:solidFill>
                            <a:srgbClr val="636463"/>
                          </a:solidFill>
                          <a:latin typeface="+mj-lt"/>
                        </a:rPr>
                        <a:t>1,111</a:t>
                      </a:r>
                    </a:p>
                  </a:txBody>
                  <a:tcPr marL="45720" marR="45720" marT="22860" marB="22860" anchor="ctr">
                    <a:solidFill>
                      <a:srgbClr val="F3E7E8"/>
                    </a:solidFill>
                  </a:tcPr>
                </a:tc>
                <a:tc>
                  <a:txBody>
                    <a:bodyPr/>
                    <a:lstStyle/>
                    <a:p>
                      <a:pPr lvl="0" algn="ctr">
                        <a:buNone/>
                      </a:pPr>
                      <a:r>
                        <a:rPr lang="en-US" sz="1400" b="0">
                          <a:solidFill>
                            <a:srgbClr val="636463"/>
                          </a:solidFill>
                          <a:latin typeface="+mj-lt"/>
                        </a:rPr>
                        <a:t>$40.0M</a:t>
                      </a:r>
                    </a:p>
                  </a:txBody>
                  <a:tcPr marL="45720" marR="45720" marT="22860" marB="22860" anchor="ctr">
                    <a:solidFill>
                      <a:srgbClr val="F3E7E8"/>
                    </a:solidFill>
                  </a:tcPr>
                </a:tc>
                <a:tc>
                  <a:txBody>
                    <a:bodyPr/>
                    <a:lstStyle/>
                    <a:p>
                      <a:pPr lvl="0" algn="ctr">
                        <a:buNone/>
                      </a:pPr>
                      <a:r>
                        <a:rPr lang="en-US" sz="1400" b="0">
                          <a:solidFill>
                            <a:srgbClr val="636463"/>
                          </a:solidFill>
                          <a:latin typeface="+mj-lt"/>
                        </a:rPr>
                        <a:t>750</a:t>
                      </a:r>
                    </a:p>
                  </a:txBody>
                  <a:tcPr marL="45720" marR="45720" marT="22860" marB="22860" anchor="ctr">
                    <a:noFill/>
                  </a:tcPr>
                </a:tc>
                <a:tc>
                  <a:txBody>
                    <a:bodyPr/>
                    <a:lstStyle/>
                    <a:p>
                      <a:pPr lvl="0" algn="ctr">
                        <a:buNone/>
                      </a:pPr>
                      <a:r>
                        <a:rPr lang="en-US" sz="1400" b="0">
                          <a:solidFill>
                            <a:srgbClr val="636463"/>
                          </a:solidFill>
                          <a:latin typeface="+mj-lt"/>
                        </a:rPr>
                        <a:t>$47.0M</a:t>
                      </a:r>
                    </a:p>
                  </a:txBody>
                  <a:tcPr marL="45720" marR="45720" marT="22860" marB="22860" anchor="ctr">
                    <a:noFill/>
                  </a:tcPr>
                </a:tc>
                <a:extLst>
                  <a:ext uri="{0D108BD9-81ED-4DB2-BD59-A6C34878D82A}">
                    <a16:rowId xmlns:a16="http://schemas.microsoft.com/office/drawing/2014/main" val="229502752"/>
                  </a:ext>
                </a:extLst>
              </a:tr>
              <a:tr h="874209">
                <a:tc>
                  <a:txBody>
                    <a:bodyPr/>
                    <a:lstStyle/>
                    <a:p>
                      <a:r>
                        <a:rPr lang="en-US" sz="1200">
                          <a:solidFill>
                            <a:srgbClr val="636463"/>
                          </a:solidFill>
                          <a:latin typeface="+mj-lt"/>
                        </a:rPr>
                        <a:t>Total Award Amount</a:t>
                      </a:r>
                    </a:p>
                  </a:txBody>
                  <a:tcPr marL="45720" marR="45720" marT="22860" marB="22860" anchor="ctr">
                    <a:noFill/>
                  </a:tcPr>
                </a:tc>
                <a:tc>
                  <a:txBody>
                    <a:bodyPr/>
                    <a:lstStyle/>
                    <a:p>
                      <a:pPr algn="ctr"/>
                      <a:r>
                        <a:rPr lang="en-US" sz="1400" b="0">
                          <a:solidFill>
                            <a:srgbClr val="636463"/>
                          </a:solidFill>
                          <a:latin typeface="+mj-lt"/>
                        </a:rPr>
                        <a:t>$10.2M</a:t>
                      </a:r>
                    </a:p>
                  </a:txBody>
                  <a:tcPr marL="45720" marR="45720" marT="22860" marB="22860" anchor="ctr">
                    <a:solidFill>
                      <a:srgbClr val="F3E7E8"/>
                    </a:solidFill>
                  </a:tcPr>
                </a:tc>
                <a:tc>
                  <a:txBody>
                    <a:bodyPr/>
                    <a:lstStyle/>
                    <a:p>
                      <a:pPr algn="ctr"/>
                      <a:r>
                        <a:rPr lang="en-US" sz="1400" b="0">
                          <a:solidFill>
                            <a:srgbClr val="636463"/>
                          </a:solidFill>
                          <a:latin typeface="+mj-lt"/>
                        </a:rPr>
                        <a:t>31%</a:t>
                      </a:r>
                    </a:p>
                  </a:txBody>
                  <a:tcPr marL="45720" marR="45720" marT="22860" marB="22860" anchor="ctr">
                    <a:solidFill>
                      <a:srgbClr val="F3E7E8"/>
                    </a:solidFill>
                  </a:tcPr>
                </a:tc>
                <a:tc>
                  <a:txBody>
                    <a:bodyPr/>
                    <a:lstStyle/>
                    <a:p>
                      <a:pPr algn="ctr"/>
                      <a:r>
                        <a:rPr lang="en-US" sz="1400" b="0">
                          <a:solidFill>
                            <a:srgbClr val="636463"/>
                          </a:solidFill>
                          <a:latin typeface="+mj-lt"/>
                        </a:rPr>
                        <a:t>$12.4M</a:t>
                      </a:r>
                    </a:p>
                  </a:txBody>
                  <a:tcPr marL="45720" marR="45720" marT="22860" marB="22860" anchor="ctr">
                    <a:noFill/>
                  </a:tcPr>
                </a:tc>
                <a:tc>
                  <a:txBody>
                    <a:bodyPr/>
                    <a:lstStyle/>
                    <a:p>
                      <a:pPr algn="ctr"/>
                      <a:r>
                        <a:rPr lang="en-US" sz="1400" b="0">
                          <a:solidFill>
                            <a:srgbClr val="636463"/>
                          </a:solidFill>
                          <a:latin typeface="+mj-lt"/>
                        </a:rPr>
                        <a:t>32%</a:t>
                      </a:r>
                    </a:p>
                  </a:txBody>
                  <a:tcPr marL="45720" marR="45720" marT="22860" marB="22860" anchor="ctr">
                    <a:noFill/>
                  </a:tcPr>
                </a:tc>
                <a:tc>
                  <a:txBody>
                    <a:bodyPr/>
                    <a:lstStyle/>
                    <a:p>
                      <a:pPr algn="ctr"/>
                      <a:r>
                        <a:rPr lang="en-US" sz="1400" b="0">
                          <a:solidFill>
                            <a:srgbClr val="636463"/>
                          </a:solidFill>
                          <a:latin typeface="+mj-lt"/>
                        </a:rPr>
                        <a:t>$13.2M</a:t>
                      </a:r>
                    </a:p>
                  </a:txBody>
                  <a:tcPr marL="45720" marR="45720" marT="22860" marB="22860" anchor="ctr">
                    <a:solidFill>
                      <a:srgbClr val="F3E7E8"/>
                    </a:solidFill>
                  </a:tcPr>
                </a:tc>
                <a:tc>
                  <a:txBody>
                    <a:bodyPr/>
                    <a:lstStyle/>
                    <a:p>
                      <a:pPr algn="ctr"/>
                      <a:r>
                        <a:rPr lang="en-US" sz="1400" b="0">
                          <a:solidFill>
                            <a:srgbClr val="636463"/>
                          </a:solidFill>
                          <a:latin typeface="+mj-lt"/>
                        </a:rPr>
                        <a:t>33%</a:t>
                      </a:r>
                    </a:p>
                  </a:txBody>
                  <a:tcPr marL="45720" marR="45720" marT="22860" marB="22860" anchor="ctr">
                    <a:solidFill>
                      <a:srgbClr val="F3E7E8"/>
                    </a:solidFill>
                  </a:tcPr>
                </a:tc>
                <a:tc>
                  <a:txBody>
                    <a:bodyPr/>
                    <a:lstStyle/>
                    <a:p>
                      <a:pPr algn="ctr"/>
                      <a:r>
                        <a:rPr lang="en-US" sz="1400" b="0">
                          <a:solidFill>
                            <a:srgbClr val="636463"/>
                          </a:solidFill>
                          <a:latin typeface="+mj-lt"/>
                        </a:rPr>
                        <a:t>$18.6M</a:t>
                      </a:r>
                    </a:p>
                  </a:txBody>
                  <a:tcPr marL="45720" marR="45720" marT="22860" marB="22860" anchor="ctr">
                    <a:noFill/>
                  </a:tcPr>
                </a:tc>
                <a:tc>
                  <a:txBody>
                    <a:bodyPr/>
                    <a:lstStyle/>
                    <a:p>
                      <a:pPr algn="ctr"/>
                      <a:r>
                        <a:rPr lang="en-US" sz="1400" b="0">
                          <a:solidFill>
                            <a:srgbClr val="636463"/>
                          </a:solidFill>
                          <a:latin typeface="+mj-lt"/>
                        </a:rPr>
                        <a:t>40%</a:t>
                      </a:r>
                    </a:p>
                  </a:txBody>
                  <a:tcPr marL="45720" marR="45720" marT="22860" marB="22860" anchor="ctr">
                    <a:noFill/>
                  </a:tcPr>
                </a:tc>
                <a:extLst>
                  <a:ext uri="{0D108BD9-81ED-4DB2-BD59-A6C34878D82A}">
                    <a16:rowId xmlns:a16="http://schemas.microsoft.com/office/drawing/2014/main" val="10003"/>
                  </a:ext>
                </a:extLst>
              </a:tr>
            </a:tbl>
          </a:graphicData>
        </a:graphic>
      </p:graphicFrame>
      <p:sp>
        <p:nvSpPr>
          <p:cNvPr id="4" name="TextBox 3">
            <a:extLst>
              <a:ext uri="{FF2B5EF4-FFF2-40B4-BE49-F238E27FC236}">
                <a16:creationId xmlns:a16="http://schemas.microsoft.com/office/drawing/2014/main" id="{CDD41162-4211-B666-F654-99C9C5CC9D71}"/>
              </a:ext>
            </a:extLst>
          </p:cNvPr>
          <p:cNvSpPr txBox="1"/>
          <p:nvPr/>
        </p:nvSpPr>
        <p:spPr>
          <a:xfrm>
            <a:off x="4919138" y="5685812"/>
            <a:ext cx="2086847" cy="27699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lIns="91440" tIns="45720" rIns="91440" bIns="45720" anchor="t">
            <a:spAutoFit/>
          </a:bodyPr>
          <a:lstStyle/>
          <a:p>
            <a:pPr>
              <a:defRPr sz="1800" b="0" cap="none">
                <a:solidFill>
                  <a:srgbClr val="000000"/>
                </a:solidFill>
              </a:defRPr>
            </a:pPr>
            <a:r>
              <a:rPr lang="en-US" sz="1200">
                <a:latin typeface="+mj-lt"/>
              </a:rPr>
              <a:t>*</a:t>
            </a:r>
            <a:r>
              <a:rPr lang="en-US" sz="1200" i="1">
                <a:latin typeface="+mj-lt"/>
              </a:rPr>
              <a:t>FY2020 was not funded</a:t>
            </a:r>
          </a:p>
        </p:txBody>
      </p:sp>
      <p:sp>
        <p:nvSpPr>
          <p:cNvPr id="3" name="Slide Number Placeholder 2">
            <a:extLst>
              <a:ext uri="{FF2B5EF4-FFF2-40B4-BE49-F238E27FC236}">
                <a16:creationId xmlns:a16="http://schemas.microsoft.com/office/drawing/2014/main" id="{54400499-1CAF-F24C-E0F8-7C1D4FD56E95}"/>
              </a:ext>
            </a:extLst>
          </p:cNvPr>
          <p:cNvSpPr>
            <a:spLocks noGrp="1"/>
          </p:cNvSpPr>
          <p:nvPr>
            <p:ph type="sldNum" sz="quarter" idx="2"/>
          </p:nvPr>
        </p:nvSpPr>
        <p:spPr/>
        <p:txBody>
          <a:bodyPr>
            <a:normAutofit fontScale="70000" lnSpcReduction="20000"/>
          </a:bodyPr>
          <a:lstStyle/>
          <a:p>
            <a:pPr lvl="0"/>
            <a:fld id="{86CB4B4D-7CA3-9044-876B-883B54F8677D}" type="slidenum">
              <a:rPr lang="en-US" smtClean="0"/>
              <a:t>6</a:t>
            </a:fld>
            <a:endParaRPr lang="en-US"/>
          </a:p>
        </p:txBody>
      </p:sp>
      <p:sp>
        <p:nvSpPr>
          <p:cNvPr id="5" name="TextBox 4">
            <a:extLst>
              <a:ext uri="{FF2B5EF4-FFF2-40B4-BE49-F238E27FC236}">
                <a16:creationId xmlns:a16="http://schemas.microsoft.com/office/drawing/2014/main" id="{1BE4D6EB-8092-5B97-5807-F1906AE33860}"/>
              </a:ext>
            </a:extLst>
          </p:cNvPr>
          <p:cNvSpPr txBox="1"/>
          <p:nvPr/>
        </p:nvSpPr>
        <p:spPr>
          <a:xfrm>
            <a:off x="11638931" y="6541011"/>
            <a:ext cx="205184"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a:ln>
                  <a:noFill/>
                </a:ln>
                <a:effectLst/>
                <a:uFillTx/>
                <a:latin typeface="+mj-lt"/>
                <a:ea typeface="+mj-ea"/>
                <a:cs typeface="+mj-cs"/>
                <a:sym typeface="Roboto Regular"/>
              </a:rPr>
              <a:t>6</a:t>
            </a:r>
            <a:endParaRPr lang="en-US" sz="1400" b="1" i="0" u="none" strike="noStrike" cap="none" spc="0" normalizeH="0" baseline="0">
              <a:ln>
                <a:noFill/>
              </a:ln>
              <a:effectLst/>
              <a:uFillTx/>
              <a:latin typeface="+mj-lt"/>
              <a:ea typeface="+mj-ea"/>
              <a:cs typeface="+mj-cs"/>
            </a:endParaRPr>
          </a:p>
        </p:txBody>
      </p:sp>
      <p:graphicFrame>
        <p:nvGraphicFramePr>
          <p:cNvPr id="6" name="Table 5">
            <a:extLst>
              <a:ext uri="{FF2B5EF4-FFF2-40B4-BE49-F238E27FC236}">
                <a16:creationId xmlns:a16="http://schemas.microsoft.com/office/drawing/2014/main" id="{91F9B90A-9356-68FC-6BA2-ADA4B3B6C4F4}"/>
              </a:ext>
            </a:extLst>
          </p:cNvPr>
          <p:cNvGraphicFramePr>
            <a:graphicFrameLocks noGrp="1"/>
          </p:cNvGraphicFramePr>
          <p:nvPr>
            <p:extLst>
              <p:ext uri="{D42A27DB-BD31-4B8C-83A1-F6EECF244321}">
                <p14:modId xmlns:p14="http://schemas.microsoft.com/office/powerpoint/2010/main" val="2634471486"/>
              </p:ext>
            </p:extLst>
          </p:nvPr>
        </p:nvGraphicFramePr>
        <p:xfrm>
          <a:off x="9689590" y="1704652"/>
          <a:ext cx="2067326" cy="3766653"/>
        </p:xfrm>
        <a:graphic>
          <a:graphicData uri="http://schemas.openxmlformats.org/drawingml/2006/table">
            <a:tbl>
              <a:tblPr firstRow="1" bandRow="1">
                <a:tableStyleId>{69012ECD-51FC-41F1-AA8D-1B2483CD663E}</a:tableStyleId>
              </a:tblPr>
              <a:tblGrid>
                <a:gridCol w="933307">
                  <a:extLst>
                    <a:ext uri="{9D8B030D-6E8A-4147-A177-3AD203B41FA5}">
                      <a16:colId xmlns:a16="http://schemas.microsoft.com/office/drawing/2014/main" val="2593868245"/>
                    </a:ext>
                  </a:extLst>
                </a:gridCol>
                <a:gridCol w="1134019">
                  <a:extLst>
                    <a:ext uri="{9D8B030D-6E8A-4147-A177-3AD203B41FA5}">
                      <a16:colId xmlns:a16="http://schemas.microsoft.com/office/drawing/2014/main" val="667015920"/>
                    </a:ext>
                  </a:extLst>
                </a:gridCol>
              </a:tblGrid>
              <a:tr h="399330">
                <a:tc gridSpan="2">
                  <a:txBody>
                    <a:bodyPr/>
                    <a:lstStyle/>
                    <a:p>
                      <a:r>
                        <a:rPr lang="en-US" sz="1200">
                          <a:solidFill>
                            <a:schemeClr val="tx1"/>
                          </a:solidFill>
                        </a:rPr>
                        <a:t>FY2023 Cycle 2</a:t>
                      </a:r>
                      <a:endParaRPr lang="en-US"/>
                    </a:p>
                  </a:txBody>
                  <a:tcPr marL="45720" marR="45720" marT="22860" marB="22860" anchor="ctr"/>
                </a:tc>
                <a:tc hMerge="1">
                  <a:txBody>
                    <a:bodyPr/>
                    <a:lstStyle/>
                    <a:p>
                      <a:endParaRPr lang="en-US" sz="1200">
                        <a:solidFill>
                          <a:schemeClr val="tx1"/>
                        </a:solidFill>
                      </a:endParaRPr>
                    </a:p>
                  </a:txBody>
                  <a:tcPr marL="45720" marR="45720" marT="22860" marB="22860" anchor="ctr"/>
                </a:tc>
                <a:extLst>
                  <a:ext uri="{0D108BD9-81ED-4DB2-BD59-A6C34878D82A}">
                    <a16:rowId xmlns:a16="http://schemas.microsoft.com/office/drawing/2014/main" val="1526823590"/>
                  </a:ext>
                </a:extLst>
              </a:tr>
              <a:tr h="831038">
                <a:tc>
                  <a:txBody>
                    <a:bodyPr/>
                    <a:lstStyle/>
                    <a:p>
                      <a:pPr algn="ctr" defTabSz="292100"/>
                      <a:r>
                        <a:rPr lang="en-US" sz="1200" b="1">
                          <a:solidFill>
                            <a:srgbClr val="636463"/>
                          </a:solidFill>
                          <a:latin typeface="Roboto Regular"/>
                          <a:ea typeface="+mn-ea"/>
                          <a:cs typeface="+mn-cs"/>
                          <a:sym typeface="Roboto Regular"/>
                        </a:rPr>
                        <a:t>WMW!</a:t>
                      </a:r>
                    </a:p>
                  </a:txBody>
                  <a:tcPr marL="45720" marR="45720" marT="22860" marB="22860" anchor="ctr">
                    <a:solidFill>
                      <a:srgbClr val="F3E7E8"/>
                    </a:solidFill>
                  </a:tcPr>
                </a:tc>
                <a:tc>
                  <a:txBody>
                    <a:bodyPr/>
                    <a:lstStyle/>
                    <a:p>
                      <a:pPr algn="ctr" defTabSz="292100"/>
                      <a:r>
                        <a:rPr lang="en-US" sz="1200" b="1">
                          <a:solidFill>
                            <a:srgbClr val="636463"/>
                          </a:solidFill>
                          <a:latin typeface="Roboto Regular"/>
                          <a:ea typeface="+mn-ea"/>
                          <a:cs typeface="+mn-cs"/>
                          <a:sym typeface="Roboto Regular"/>
                        </a:rPr>
                        <a:t>% of Statewide</a:t>
                      </a:r>
                    </a:p>
                  </a:txBody>
                  <a:tcPr marL="45720" marR="45720" marT="22860" marB="22860" anchor="ctr">
                    <a:solidFill>
                      <a:srgbClr val="F3E7E8"/>
                    </a:solidFill>
                  </a:tcPr>
                </a:tc>
                <a:extLst>
                  <a:ext uri="{0D108BD9-81ED-4DB2-BD59-A6C34878D82A}">
                    <a16:rowId xmlns:a16="http://schemas.microsoft.com/office/drawing/2014/main" val="44914804"/>
                  </a:ext>
                </a:extLst>
              </a:tr>
              <a:tr h="831038">
                <a:tc>
                  <a:txBody>
                    <a:bodyPr/>
                    <a:lstStyle/>
                    <a:p>
                      <a:pPr algn="ctr" defTabSz="292100"/>
                      <a:r>
                        <a:rPr lang="en-US" sz="1400" b="0">
                          <a:solidFill>
                            <a:srgbClr val="636463"/>
                          </a:solidFill>
                          <a:latin typeface="Roboto Regular"/>
                          <a:ea typeface="+mn-ea"/>
                          <a:cs typeface="+mn-cs"/>
                        </a:rPr>
                        <a:t>69</a:t>
                      </a:r>
                      <a:endParaRPr lang="en-US" sz="1400" b="0">
                        <a:solidFill>
                          <a:srgbClr val="636463"/>
                        </a:solidFill>
                        <a:latin typeface="Roboto Regular"/>
                        <a:ea typeface="+mn-ea"/>
                        <a:cs typeface="+mn-cs"/>
                        <a:sym typeface="Roboto Regular"/>
                      </a:endParaRPr>
                    </a:p>
                  </a:txBody>
                  <a:tcPr marL="45720" marR="45720" marT="22860" marB="22860" anchor="ctr">
                    <a:solidFill>
                      <a:srgbClr val="F3E7E8"/>
                    </a:solidFill>
                  </a:tcPr>
                </a:tc>
                <a:tc>
                  <a:txBody>
                    <a:bodyPr/>
                    <a:lstStyle/>
                    <a:p>
                      <a:pPr algn="ctr" defTabSz="292100"/>
                      <a:r>
                        <a:rPr lang="en-US" sz="1400" b="0">
                          <a:solidFill>
                            <a:srgbClr val="636463"/>
                          </a:solidFill>
                          <a:latin typeface="Roboto Regular"/>
                          <a:ea typeface="+mn-ea"/>
                          <a:cs typeface="+mn-cs"/>
                        </a:rPr>
                        <a:t>23</a:t>
                      </a:r>
                      <a:r>
                        <a:rPr lang="en-US" sz="1400" b="0">
                          <a:solidFill>
                            <a:srgbClr val="636463"/>
                          </a:solidFill>
                          <a:latin typeface="Roboto Regular"/>
                          <a:ea typeface="+mn-ea"/>
                          <a:cs typeface="+mn-cs"/>
                          <a:sym typeface="Roboto Regular"/>
                        </a:rPr>
                        <a:t>%</a:t>
                      </a:r>
                    </a:p>
                  </a:txBody>
                  <a:tcPr marL="45720" marR="45720" marT="22860" marB="22860" anchor="ctr">
                    <a:solidFill>
                      <a:srgbClr val="F3E7E8"/>
                    </a:solidFill>
                  </a:tcPr>
                </a:tc>
                <a:extLst>
                  <a:ext uri="{0D108BD9-81ED-4DB2-BD59-A6C34878D82A}">
                    <a16:rowId xmlns:a16="http://schemas.microsoft.com/office/drawing/2014/main" val="4172757543"/>
                  </a:ext>
                </a:extLst>
              </a:tr>
              <a:tr h="831038">
                <a:tc>
                  <a:txBody>
                    <a:bodyPr/>
                    <a:lstStyle/>
                    <a:p>
                      <a:pPr lvl="0" algn="ctr" defTabSz="292100">
                        <a:buNone/>
                      </a:pPr>
                      <a:r>
                        <a:rPr lang="en-US" sz="1400" b="0">
                          <a:solidFill>
                            <a:srgbClr val="636463"/>
                          </a:solidFill>
                          <a:latin typeface="Roboto Regular"/>
                          <a:ea typeface="+mn-ea"/>
                          <a:cs typeface="+mn-cs"/>
                        </a:rPr>
                        <a:t>300</a:t>
                      </a:r>
                      <a:endParaRPr lang="en-US" sz="1400" b="0">
                        <a:solidFill>
                          <a:srgbClr val="636463"/>
                        </a:solidFill>
                        <a:latin typeface="Roboto Regular"/>
                        <a:ea typeface="+mn-ea"/>
                        <a:cs typeface="+mn-cs"/>
                        <a:sym typeface="Roboto Regular"/>
                      </a:endParaRPr>
                    </a:p>
                  </a:txBody>
                  <a:tcPr marL="45720" marR="45720" marT="22860" marB="22860" anchor="ctr">
                    <a:solidFill>
                      <a:srgbClr val="F3E7E8"/>
                    </a:solidFill>
                  </a:tcPr>
                </a:tc>
                <a:tc>
                  <a:txBody>
                    <a:bodyPr/>
                    <a:lstStyle/>
                    <a:p>
                      <a:pPr lvl="0" algn="ctr" defTabSz="292100">
                        <a:buNone/>
                      </a:pPr>
                      <a:r>
                        <a:rPr lang="en-US" sz="1400" b="0">
                          <a:solidFill>
                            <a:srgbClr val="636463"/>
                          </a:solidFill>
                          <a:latin typeface="Roboto Regular"/>
                          <a:ea typeface="+mn-ea"/>
                          <a:cs typeface="+mn-cs"/>
                          <a:sym typeface="Roboto Regular"/>
                        </a:rPr>
                        <a:t>$</a:t>
                      </a:r>
                      <a:r>
                        <a:rPr lang="en-US" sz="1400" b="0">
                          <a:solidFill>
                            <a:srgbClr val="636463"/>
                          </a:solidFill>
                          <a:latin typeface="Roboto Regular"/>
                          <a:ea typeface="+mn-ea"/>
                          <a:cs typeface="+mn-cs"/>
                        </a:rPr>
                        <a:t>13.5M</a:t>
                      </a:r>
                      <a:endParaRPr lang="en-US" sz="1400" b="0">
                        <a:solidFill>
                          <a:srgbClr val="636463"/>
                        </a:solidFill>
                        <a:latin typeface="Roboto Regular"/>
                        <a:ea typeface="+mn-ea"/>
                        <a:cs typeface="+mn-cs"/>
                        <a:sym typeface="Roboto Regular"/>
                      </a:endParaRPr>
                    </a:p>
                  </a:txBody>
                  <a:tcPr marL="45720" marR="45720" marT="22860" marB="22860" anchor="ctr">
                    <a:solidFill>
                      <a:srgbClr val="F3E7E8"/>
                    </a:solidFill>
                  </a:tcPr>
                </a:tc>
                <a:extLst>
                  <a:ext uri="{0D108BD9-81ED-4DB2-BD59-A6C34878D82A}">
                    <a16:rowId xmlns:a16="http://schemas.microsoft.com/office/drawing/2014/main" val="251894343"/>
                  </a:ext>
                </a:extLst>
              </a:tr>
              <a:tr h="874209">
                <a:tc>
                  <a:txBody>
                    <a:bodyPr/>
                    <a:lstStyle/>
                    <a:p>
                      <a:pPr algn="ctr" defTabSz="292100"/>
                      <a:r>
                        <a:rPr lang="en-US" sz="1400" b="0">
                          <a:solidFill>
                            <a:srgbClr val="636463"/>
                          </a:solidFill>
                          <a:latin typeface="Roboto Regular"/>
                          <a:ea typeface="+mn-ea"/>
                          <a:cs typeface="+mn-cs"/>
                        </a:rPr>
                        <a:t>$3.7M</a:t>
                      </a:r>
                      <a:endParaRPr lang="en-US" sz="1400" b="0">
                        <a:solidFill>
                          <a:srgbClr val="636463"/>
                        </a:solidFill>
                        <a:latin typeface="Roboto Regular"/>
                        <a:ea typeface="+mn-ea"/>
                        <a:cs typeface="+mn-cs"/>
                        <a:sym typeface="Roboto Regular"/>
                      </a:endParaRPr>
                    </a:p>
                  </a:txBody>
                  <a:tcPr marL="45720" marR="45720" marT="22860" marB="22860" anchor="ctr">
                    <a:solidFill>
                      <a:srgbClr val="F3E7E8"/>
                    </a:solidFill>
                  </a:tcPr>
                </a:tc>
                <a:tc>
                  <a:txBody>
                    <a:bodyPr/>
                    <a:lstStyle/>
                    <a:p>
                      <a:pPr algn="ctr" defTabSz="292100"/>
                      <a:r>
                        <a:rPr lang="en-US" sz="1400" b="0">
                          <a:solidFill>
                            <a:srgbClr val="636463"/>
                          </a:solidFill>
                          <a:latin typeface="Roboto Regular"/>
                          <a:ea typeface="+mn-ea"/>
                          <a:cs typeface="+mn-cs"/>
                        </a:rPr>
                        <a:t>27</a:t>
                      </a:r>
                      <a:r>
                        <a:rPr lang="en-US" sz="1400" b="0">
                          <a:solidFill>
                            <a:srgbClr val="636463"/>
                          </a:solidFill>
                          <a:latin typeface="Roboto Regular"/>
                          <a:ea typeface="+mn-ea"/>
                          <a:cs typeface="+mn-cs"/>
                          <a:sym typeface="Roboto Regular"/>
                        </a:rPr>
                        <a:t>%</a:t>
                      </a:r>
                    </a:p>
                  </a:txBody>
                  <a:tcPr marL="45720" marR="45720" marT="22860" marB="22860" anchor="ctr">
                    <a:solidFill>
                      <a:srgbClr val="F3E7E8"/>
                    </a:solidFill>
                  </a:tcPr>
                </a:tc>
                <a:extLst>
                  <a:ext uri="{0D108BD9-81ED-4DB2-BD59-A6C34878D82A}">
                    <a16:rowId xmlns:a16="http://schemas.microsoft.com/office/drawing/2014/main" val="1898631003"/>
                  </a:ext>
                </a:extLst>
              </a:tr>
            </a:tbl>
          </a:graphicData>
        </a:graphic>
      </p:graphicFrame>
      <p:pic>
        <p:nvPicPr>
          <p:cNvPr id="9" name="Slide 6">
            <a:hlinkClick r:id="" action="ppaction://media"/>
            <a:extLst>
              <a:ext uri="{FF2B5EF4-FFF2-40B4-BE49-F238E27FC236}">
                <a16:creationId xmlns:a16="http://schemas.microsoft.com/office/drawing/2014/main" id="{895CB096-845F-255E-03BF-3EE91F3115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3222" y="5846852"/>
            <a:ext cx="609600" cy="609600"/>
          </a:xfrm>
          <a:prstGeom prst="rect">
            <a:avLst/>
          </a:prstGeom>
        </p:spPr>
      </p:pic>
    </p:spTree>
    <p:extLst>
      <p:ext uri="{BB962C8B-B14F-4D97-AF65-F5344CB8AC3E}">
        <p14:creationId xmlns:p14="http://schemas.microsoft.com/office/powerpoint/2010/main" val="1851993494"/>
      </p:ext>
    </p:extLst>
  </p:cSld>
  <p:clrMapOvr>
    <a:masterClrMapping/>
  </p:clrMapOvr>
  <mc:AlternateContent xmlns:mc="http://schemas.openxmlformats.org/markup-compatibility/2006" xmlns:p14="http://schemas.microsoft.com/office/powerpoint/2010/main">
    <mc:Choice Requires="p14">
      <p:transition p14:dur="0" advTm="26320"/>
    </mc:Choice>
    <mc:Fallback xmlns="">
      <p:transition advTm="26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2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extLst>
    <p:ext uri="{6950BFC3-D8DA-4A85-94F7-54DA5524770B}">
      <p188:commentRel xmlns:p188="http://schemas.microsoft.com/office/powerpoint/2018/8/main" r:id="rId5"/>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2F644D-45A1-DD35-71EF-8B6D725CE76C}"/>
              </a:ext>
            </a:extLst>
          </p:cNvPr>
          <p:cNvSpPr txBox="1">
            <a:spLocks/>
          </p:cNvSpPr>
          <p:nvPr/>
        </p:nvSpPr>
        <p:spPr>
          <a:xfrm>
            <a:off x="693174" y="1720645"/>
            <a:ext cx="10884309" cy="1681315"/>
          </a:xfrm>
          <a:prstGeom prst="rect">
            <a:avLst/>
          </a:prstGeom>
        </p:spPr>
        <p:txBody>
          <a:bodyPr lIns="91440" tIns="45720" rIns="91440" bIns="45720" anchor="t"/>
          <a:lstStyle>
            <a:lvl1pPr algn="ctr" defTabSz="219075" eaLnBrk="1" hangingPunct="1">
              <a:defRPr sz="4200">
                <a:latin typeface="Helvetica Light"/>
                <a:ea typeface="Helvetica Light"/>
                <a:cs typeface="Helvetica Light"/>
                <a:sym typeface="Helvetica Light"/>
              </a:defRPr>
            </a:lvl1pPr>
            <a:lvl2pPr indent="85725" algn="ctr" defTabSz="219075" eaLnBrk="1" hangingPunct="1">
              <a:defRPr sz="4200">
                <a:latin typeface="Helvetica Light"/>
                <a:ea typeface="Helvetica Light"/>
                <a:cs typeface="Helvetica Light"/>
                <a:sym typeface="Helvetica Light"/>
              </a:defRPr>
            </a:lvl2pPr>
            <a:lvl3pPr indent="171450" algn="ctr" defTabSz="219075" eaLnBrk="1" hangingPunct="1">
              <a:defRPr sz="4200">
                <a:latin typeface="Helvetica Light"/>
                <a:ea typeface="Helvetica Light"/>
                <a:cs typeface="Helvetica Light"/>
                <a:sym typeface="Helvetica Light"/>
              </a:defRPr>
            </a:lvl3pPr>
            <a:lvl4pPr indent="257175" algn="ctr" defTabSz="219075" eaLnBrk="1" hangingPunct="1">
              <a:defRPr sz="4200">
                <a:latin typeface="Helvetica Light"/>
                <a:ea typeface="Helvetica Light"/>
                <a:cs typeface="Helvetica Light"/>
                <a:sym typeface="Helvetica Light"/>
              </a:defRPr>
            </a:lvl4pPr>
            <a:lvl5pPr indent="342900" algn="ctr" defTabSz="219075" eaLnBrk="1" hangingPunct="1">
              <a:defRPr sz="4200">
                <a:latin typeface="Helvetica Light"/>
                <a:ea typeface="Helvetica Light"/>
                <a:cs typeface="Helvetica Light"/>
                <a:sym typeface="Helvetica Light"/>
              </a:defRPr>
            </a:lvl5pPr>
            <a:lvl6pPr indent="428625" algn="ctr" defTabSz="219075" eaLnBrk="1" hangingPunct="1">
              <a:defRPr sz="4200">
                <a:latin typeface="Helvetica Light"/>
                <a:ea typeface="Helvetica Light"/>
                <a:cs typeface="Helvetica Light"/>
                <a:sym typeface="Helvetica Light"/>
              </a:defRPr>
            </a:lvl6pPr>
            <a:lvl7pPr indent="514350" algn="ctr" defTabSz="219075" eaLnBrk="1" hangingPunct="1">
              <a:defRPr sz="4200">
                <a:latin typeface="Helvetica Light"/>
                <a:ea typeface="Helvetica Light"/>
                <a:cs typeface="Helvetica Light"/>
                <a:sym typeface="Helvetica Light"/>
              </a:defRPr>
            </a:lvl7pPr>
            <a:lvl8pPr indent="600075" algn="ctr" defTabSz="219075" eaLnBrk="1" hangingPunct="1">
              <a:defRPr sz="4200">
                <a:latin typeface="Helvetica Light"/>
                <a:ea typeface="Helvetica Light"/>
                <a:cs typeface="Helvetica Light"/>
                <a:sym typeface="Helvetica Light"/>
              </a:defRPr>
            </a:lvl8pPr>
            <a:lvl9pPr indent="685800" algn="ctr" defTabSz="219075" eaLnBrk="1" hangingPunct="1">
              <a:defRPr sz="4200">
                <a:latin typeface="Helvetica Light"/>
                <a:ea typeface="Helvetica Light"/>
                <a:cs typeface="Helvetica Light"/>
                <a:sym typeface="Helvetica Light"/>
              </a:defRPr>
            </a:lvl9pPr>
          </a:lstStyle>
          <a:p>
            <a:r>
              <a:rPr lang="en-US" sz="4800" kern="0">
                <a:latin typeface="Roboto Regular"/>
                <a:cs typeface="Calibri"/>
              </a:rPr>
              <a:t>Employer &amp; Trainee </a:t>
            </a:r>
          </a:p>
          <a:p>
            <a:r>
              <a:rPr lang="en-US" sz="4800" kern="0">
                <a:latin typeface="Roboto Regular"/>
                <a:cs typeface="Calibri"/>
              </a:rPr>
              <a:t>Eligibility</a:t>
            </a:r>
            <a:br>
              <a:rPr lang="en-US" sz="2400" kern="0">
                <a:latin typeface="+mn-lt"/>
                <a:cs typeface="Calibri"/>
              </a:rPr>
            </a:br>
            <a:endParaRPr lang="en-US" kern="0">
              <a:latin typeface="Roboto Light"/>
              <a:cs typeface="Calibri"/>
            </a:endParaRPr>
          </a:p>
        </p:txBody>
      </p:sp>
      <p:pic>
        <p:nvPicPr>
          <p:cNvPr id="2" name="Slide 7">
            <a:hlinkClick r:id="" action="ppaction://media"/>
            <a:extLst>
              <a:ext uri="{FF2B5EF4-FFF2-40B4-BE49-F238E27FC236}">
                <a16:creationId xmlns:a16="http://schemas.microsoft.com/office/drawing/2014/main" id="{04907145-514E-574D-72F3-331805AB82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0346" y="5761234"/>
            <a:ext cx="609600" cy="609600"/>
          </a:xfrm>
          <a:prstGeom prst="rect">
            <a:avLst/>
          </a:prstGeom>
        </p:spPr>
      </p:pic>
    </p:spTree>
    <p:extLst>
      <p:ext uri="{BB962C8B-B14F-4D97-AF65-F5344CB8AC3E}">
        <p14:creationId xmlns:p14="http://schemas.microsoft.com/office/powerpoint/2010/main" val="539523494"/>
      </p:ext>
    </p:extLst>
  </p:cSld>
  <p:clrMapOvr>
    <a:masterClrMapping/>
  </p:clrMapOvr>
  <p:transition spd="med" advTm="71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8229600" cy="609600"/>
          </a:xfrm>
          <a:noFill/>
        </p:spPr>
        <p:txBody>
          <a:bodyPr anchor="ctr"/>
          <a:lstStyle/>
          <a:p>
            <a:pPr algn="l"/>
            <a:r>
              <a:rPr lang="en-US" sz="4000">
                <a:solidFill>
                  <a:schemeClr val="bg2"/>
                </a:solidFill>
                <a:latin typeface="+mj-lt"/>
              </a:rPr>
              <a:t>Eligible Employers</a:t>
            </a:r>
          </a:p>
        </p:txBody>
      </p:sp>
      <p:sp>
        <p:nvSpPr>
          <p:cNvPr id="3" name="Content Placeholder 2"/>
          <p:cNvSpPr>
            <a:spLocks noGrp="1"/>
          </p:cNvSpPr>
          <p:nvPr>
            <p:ph idx="1"/>
          </p:nvPr>
        </p:nvSpPr>
        <p:spPr>
          <a:xfrm>
            <a:off x="659249" y="1820634"/>
            <a:ext cx="9372600" cy="3219677"/>
          </a:xfrm>
        </p:spPr>
        <p:txBody>
          <a:bodyPr lIns="91440" tIns="45720" rIns="91440" bIns="45720" anchor="t"/>
          <a:lstStyle/>
          <a:p>
            <a:pPr lvl="4" algn="l">
              <a:spcAft>
                <a:spcPts val="1800"/>
              </a:spcAft>
              <a:buClr>
                <a:srgbClr val="C41E3A"/>
              </a:buClr>
              <a:buFont typeface="Wingdings" panose="05000000000000000000" pitchFamily="2" charset="2"/>
              <a:buChar char="§"/>
            </a:pPr>
            <a:r>
              <a:rPr lang="en-US" sz="2400" b="0">
                <a:solidFill>
                  <a:schemeClr val="accent6"/>
                </a:solidFill>
                <a:latin typeface="+mn-lt"/>
              </a:rPr>
              <a:t>Non-government private entity; for profit or non-profit.</a:t>
            </a:r>
            <a:endParaRPr lang="en-US">
              <a:solidFill>
                <a:schemeClr val="accent6"/>
              </a:solidFill>
            </a:endParaRPr>
          </a:p>
          <a:p>
            <a:pPr lvl="4" algn="l">
              <a:spcAft>
                <a:spcPts val="1800"/>
              </a:spcAft>
              <a:buClr>
                <a:srgbClr val="C41E3A"/>
              </a:buClr>
              <a:buFont typeface="Wingdings" panose="05000000000000000000" pitchFamily="2" charset="2"/>
              <a:buChar char="§"/>
            </a:pPr>
            <a:r>
              <a:rPr lang="en-US" sz="2400" b="0">
                <a:solidFill>
                  <a:schemeClr val="accent6"/>
                </a:solidFill>
                <a:latin typeface="+mn-lt"/>
              </a:rPr>
              <a:t>Compliant with all state tax obligations.</a:t>
            </a:r>
          </a:p>
          <a:p>
            <a:pPr lvl="4" algn="l">
              <a:spcAft>
                <a:spcPts val="1800"/>
              </a:spcAft>
              <a:buClr>
                <a:srgbClr val="C41E3A"/>
              </a:buClr>
              <a:buFont typeface="Wingdings" panose="05000000000000000000" pitchFamily="2" charset="2"/>
              <a:buChar char="§"/>
            </a:pPr>
            <a:r>
              <a:rPr lang="en-US" sz="2400" b="0">
                <a:solidFill>
                  <a:schemeClr val="accent6"/>
                </a:solidFill>
                <a:latin typeface="+mn-lt"/>
              </a:rPr>
              <a:t>One independent award per employer, per program year.</a:t>
            </a:r>
          </a:p>
          <a:p>
            <a:pPr marL="342900" lvl="3" indent="-342900" algn="l">
              <a:spcAft>
                <a:spcPts val="1800"/>
              </a:spcAft>
              <a:buClr>
                <a:srgbClr val="C41E3A"/>
              </a:buClr>
              <a:buFont typeface="Wingdings" panose="05000000000000000000" pitchFamily="2" charset="2"/>
              <a:buChar char="§"/>
            </a:pPr>
            <a:r>
              <a:rPr lang="en-US" sz="2400" b="0">
                <a:solidFill>
                  <a:schemeClr val="accent6"/>
                </a:solidFill>
                <a:latin typeface="+mn-lt"/>
              </a:rPr>
              <a:t>One Employer-led collaborative (ELC) award per employer, program year.</a:t>
            </a:r>
          </a:p>
          <a:p>
            <a:pPr marL="342900" lvl="3" indent="-342900" algn="l">
              <a:spcAft>
                <a:spcPts val="1800"/>
              </a:spcAft>
              <a:buClr>
                <a:srgbClr val="C41E3A"/>
              </a:buClr>
              <a:buFont typeface="Wingdings" panose="05000000000000000000" pitchFamily="2" charset="2"/>
              <a:buChar char="§"/>
            </a:pPr>
            <a:r>
              <a:rPr lang="en-US" sz="2400" b="0">
                <a:solidFill>
                  <a:schemeClr val="accent6"/>
                </a:solidFill>
                <a:latin typeface="+mn-lt"/>
              </a:rPr>
              <a:t>Cycle 1 awardees are not eligible to apply for cycle 2.</a:t>
            </a:r>
          </a:p>
          <a:p>
            <a:pPr lvl="1" algn="l">
              <a:spcAft>
                <a:spcPts val="1800"/>
              </a:spcAft>
              <a:buClr>
                <a:srgbClr val="C41E3A"/>
              </a:buClr>
              <a:buFont typeface="Wingdings" panose="05000000000000000000" pitchFamily="2" charset="2"/>
              <a:buChar char="§"/>
            </a:pPr>
            <a:endParaRPr lang="en-US" sz="2400" b="0">
              <a:solidFill>
                <a:schemeClr val="accent6"/>
              </a:solidFill>
              <a:latin typeface="+mn-lt"/>
            </a:endParaRPr>
          </a:p>
          <a:p>
            <a:pPr algn="l">
              <a:spcAft>
                <a:spcPts val="1200"/>
              </a:spcAft>
              <a:buClr>
                <a:srgbClr val="C41E3A"/>
              </a:buClr>
              <a:buFont typeface="Wingdings" panose="05000000000000000000" pitchFamily="2" charset="2"/>
              <a:buChar char="§"/>
            </a:pPr>
            <a:endParaRPr lang="en-US" sz="2400" b="0">
              <a:solidFill>
                <a:schemeClr val="accent6"/>
              </a:solidFill>
              <a:latin typeface="+mn-lt"/>
            </a:endParaRPr>
          </a:p>
        </p:txBody>
      </p:sp>
      <p:sp>
        <p:nvSpPr>
          <p:cNvPr id="5" name="TextBox 4">
            <a:extLst>
              <a:ext uri="{FF2B5EF4-FFF2-40B4-BE49-F238E27FC236}">
                <a16:creationId xmlns:a16="http://schemas.microsoft.com/office/drawing/2014/main" id="{61B64D4B-94B9-4195-BDC3-8B6318939DED}"/>
              </a:ext>
            </a:extLst>
          </p:cNvPr>
          <p:cNvSpPr txBox="1"/>
          <p:nvPr/>
        </p:nvSpPr>
        <p:spPr>
          <a:xfrm>
            <a:off x="11629639" y="6541011"/>
            <a:ext cx="205184"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a:ln>
                  <a:noFill/>
                </a:ln>
                <a:effectLst/>
                <a:uFillTx/>
                <a:latin typeface="+mj-lt"/>
                <a:ea typeface="+mj-ea"/>
                <a:cs typeface="+mj-cs"/>
                <a:sym typeface="Roboto Regular"/>
              </a:rPr>
              <a:t>8</a:t>
            </a:r>
          </a:p>
        </p:txBody>
      </p:sp>
      <p:pic>
        <p:nvPicPr>
          <p:cNvPr id="9" name="Slide 8">
            <a:hlinkClick r:id="" action="ppaction://media"/>
            <a:extLst>
              <a:ext uri="{FF2B5EF4-FFF2-40B4-BE49-F238E27FC236}">
                <a16:creationId xmlns:a16="http://schemas.microsoft.com/office/drawing/2014/main" id="{67488681-831F-7A74-9263-DE30FFE20C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0020" y="5794660"/>
            <a:ext cx="609600" cy="609600"/>
          </a:xfrm>
          <a:prstGeom prst="rect">
            <a:avLst/>
          </a:prstGeom>
        </p:spPr>
      </p:pic>
    </p:spTree>
    <p:extLst>
      <p:ext uri="{BB962C8B-B14F-4D97-AF65-F5344CB8AC3E}">
        <p14:creationId xmlns:p14="http://schemas.microsoft.com/office/powerpoint/2010/main" val="2815406593"/>
      </p:ext>
    </p:extLst>
  </p:cSld>
  <p:clrMapOvr>
    <a:masterClrMapping/>
  </p:clrMapOvr>
  <p:transition spd="med" advTm="766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83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extLst>
    <p:ext uri="{6950BFC3-D8DA-4A85-94F7-54DA5524770B}">
      <p188:commentRel xmlns:p188="http://schemas.microsoft.com/office/powerpoint/2018/8/main" r:id="rId5"/>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81000"/>
            <a:ext cx="8229600" cy="609600"/>
          </a:xfrm>
          <a:noFill/>
        </p:spPr>
        <p:txBody>
          <a:bodyPr anchor="ctr"/>
          <a:lstStyle/>
          <a:p>
            <a:pPr algn="l"/>
            <a:r>
              <a:rPr lang="en-US" sz="4000">
                <a:solidFill>
                  <a:schemeClr val="bg2"/>
                </a:solidFill>
                <a:latin typeface="+mj-lt"/>
              </a:rPr>
              <a:t>Ineligible Employers</a:t>
            </a:r>
          </a:p>
        </p:txBody>
      </p:sp>
      <p:sp>
        <p:nvSpPr>
          <p:cNvPr id="3" name="Content Placeholder 2"/>
          <p:cNvSpPr>
            <a:spLocks noGrp="1"/>
          </p:cNvSpPr>
          <p:nvPr>
            <p:ph idx="1"/>
          </p:nvPr>
        </p:nvSpPr>
        <p:spPr>
          <a:xfrm>
            <a:off x="609599" y="1280318"/>
            <a:ext cx="10118651" cy="5030461"/>
          </a:xfrm>
        </p:spPr>
        <p:txBody>
          <a:bodyPr lIns="91440" tIns="45720" rIns="91440" bIns="45720" anchor="t"/>
          <a:lstStyle/>
          <a:p>
            <a:pPr lvl="4" algn="l">
              <a:spcAft>
                <a:spcPts val="1200"/>
              </a:spcAft>
              <a:buClr>
                <a:srgbClr val="C41E3A"/>
              </a:buClr>
              <a:buFont typeface="Wingdings" panose="05000000000000000000" pitchFamily="2" charset="2"/>
              <a:buChar char="§"/>
            </a:pPr>
            <a:r>
              <a:rPr lang="en-US" sz="1900" b="0">
                <a:solidFill>
                  <a:schemeClr val="accent6"/>
                </a:solidFill>
                <a:latin typeface="+mn-lt"/>
              </a:rPr>
              <a:t>Governmental agencies and educational institutions:</a:t>
            </a:r>
          </a:p>
          <a:p>
            <a:pPr marL="914400" lvl="8" indent="-342900" algn="l">
              <a:spcAft>
                <a:spcPts val="1200"/>
              </a:spcAft>
              <a:buClr>
                <a:srgbClr val="C41E3A"/>
              </a:buClr>
              <a:buFont typeface="Courier New" panose="02070309020205020404" pitchFamily="49" charset="0"/>
              <a:buChar char="o"/>
            </a:pPr>
            <a:r>
              <a:rPr lang="en-US" sz="1900" b="0">
                <a:solidFill>
                  <a:srgbClr val="535353"/>
                </a:solidFill>
                <a:latin typeface="+mn-lt"/>
                <a:cs typeface="Calibri"/>
              </a:rPr>
              <a:t>Federally recognized governments (e.g., Native American Tribes, including Tribal Casinos).</a:t>
            </a:r>
          </a:p>
          <a:p>
            <a:pPr marL="914400" lvl="8" indent="-342900" algn="l">
              <a:spcAft>
                <a:spcPts val="1200"/>
              </a:spcAft>
              <a:buClr>
                <a:srgbClr val="C41E3A"/>
              </a:buClr>
              <a:buFont typeface="Courier New" panose="02070309020205020404" pitchFamily="49" charset="0"/>
              <a:buChar char="o"/>
            </a:pPr>
            <a:r>
              <a:rPr lang="en-US" sz="1900" b="0">
                <a:solidFill>
                  <a:schemeClr val="accent6"/>
                </a:solidFill>
                <a:latin typeface="+mn-lt"/>
              </a:rPr>
              <a:t>Federal, state &amp; local governments.</a:t>
            </a:r>
          </a:p>
          <a:p>
            <a:pPr marL="914400" lvl="8" indent="-342900" algn="l">
              <a:spcAft>
                <a:spcPts val="1200"/>
              </a:spcAft>
              <a:buClr>
                <a:srgbClr val="C41E3A"/>
              </a:buClr>
              <a:buFont typeface="Courier New" panose="02070309020205020404" pitchFamily="49" charset="0"/>
              <a:buChar char="o"/>
            </a:pPr>
            <a:r>
              <a:rPr lang="en-US" sz="1900" b="0">
                <a:solidFill>
                  <a:schemeClr val="accent6"/>
                </a:solidFill>
                <a:latin typeface="+mn-lt"/>
              </a:rPr>
              <a:t>Local &amp; intermediate school districts.</a:t>
            </a:r>
          </a:p>
          <a:p>
            <a:pPr marL="285750" lvl="2" indent="-285750" algn="l">
              <a:spcAft>
                <a:spcPts val="1200"/>
              </a:spcAft>
              <a:buClr>
                <a:srgbClr val="C41E3A"/>
              </a:buClr>
              <a:buFont typeface="Wingdings" panose="05000000000000000000" pitchFamily="2" charset="2"/>
              <a:buChar char="§"/>
            </a:pPr>
            <a:r>
              <a:rPr lang="en-US" sz="1900" b="0">
                <a:solidFill>
                  <a:schemeClr val="accent6"/>
                </a:solidFill>
                <a:latin typeface="+mn-lt"/>
              </a:rPr>
              <a:t>Quasi public-private entities: </a:t>
            </a:r>
            <a:endParaRPr lang="en-US" sz="1900" b="0">
              <a:solidFill>
                <a:schemeClr val="accent6"/>
              </a:solidFill>
              <a:latin typeface="+mn-lt"/>
              <a:cs typeface="Calibri"/>
            </a:endParaRPr>
          </a:p>
          <a:p>
            <a:pPr marL="914400" lvl="8" indent="-342900" algn="l">
              <a:spcAft>
                <a:spcPts val="1200"/>
              </a:spcAft>
              <a:buClr>
                <a:srgbClr val="C41E3A"/>
              </a:buClr>
              <a:buFont typeface="Courier New" panose="02070309020205020404" pitchFamily="49" charset="0"/>
              <a:buChar char="o"/>
            </a:pPr>
            <a:r>
              <a:rPr lang="en-US" sz="1900" b="0">
                <a:solidFill>
                  <a:schemeClr val="accent6"/>
                </a:solidFill>
                <a:latin typeface="+mn-lt"/>
              </a:rPr>
              <a:t>Public institutions &amp; entities.</a:t>
            </a:r>
          </a:p>
          <a:p>
            <a:pPr marL="914400" lvl="8" indent="-342900" algn="l">
              <a:spcAft>
                <a:spcPts val="1200"/>
              </a:spcAft>
              <a:buClr>
                <a:srgbClr val="C41E3A"/>
              </a:buClr>
              <a:buFont typeface="Courier New" panose="02070309020205020404" pitchFamily="49" charset="0"/>
              <a:buChar char="o"/>
            </a:pPr>
            <a:r>
              <a:rPr lang="en-US" sz="1900" b="0">
                <a:solidFill>
                  <a:schemeClr val="accent6"/>
                </a:solidFill>
                <a:latin typeface="+mn-lt"/>
                <a:cs typeface="Calibri"/>
              </a:rPr>
              <a:t>County road commissions.</a:t>
            </a:r>
          </a:p>
          <a:p>
            <a:pPr marL="914400" lvl="8" indent="-342900" algn="l">
              <a:spcAft>
                <a:spcPts val="1200"/>
              </a:spcAft>
              <a:buClr>
                <a:srgbClr val="C41E3A"/>
              </a:buClr>
              <a:buFont typeface="Courier New" panose="02070309020205020404" pitchFamily="49" charset="0"/>
              <a:buChar char="o"/>
            </a:pPr>
            <a:r>
              <a:rPr lang="en-US" sz="1900" b="0">
                <a:solidFill>
                  <a:schemeClr val="accent6"/>
                </a:solidFill>
                <a:latin typeface="+mn-lt"/>
                <a:cs typeface="Calibri"/>
              </a:rPr>
              <a:t>Municipally owned utilities.</a:t>
            </a:r>
          </a:p>
          <a:p>
            <a:pPr marL="914400" lvl="8" indent="-342900" algn="l">
              <a:spcAft>
                <a:spcPts val="1200"/>
              </a:spcAft>
              <a:buClr>
                <a:srgbClr val="C41E3A"/>
              </a:buClr>
              <a:buFont typeface="Courier New" panose="02070309020205020404" pitchFamily="49" charset="0"/>
              <a:buChar char="o"/>
            </a:pPr>
            <a:r>
              <a:rPr lang="en-US" sz="1900" b="0">
                <a:solidFill>
                  <a:schemeClr val="accent6"/>
                </a:solidFill>
                <a:latin typeface="+mn-lt"/>
                <a:cs typeface="Calibri"/>
              </a:rPr>
              <a:t>Federally qualified health centers.</a:t>
            </a:r>
          </a:p>
          <a:p>
            <a:pPr marL="914400" lvl="8" indent="-342900" algn="l">
              <a:spcAft>
                <a:spcPts val="1200"/>
              </a:spcAft>
              <a:buClr>
                <a:srgbClr val="C41E3A"/>
              </a:buClr>
              <a:buFont typeface="Courier New" panose="02070309020205020404" pitchFamily="49" charset="0"/>
              <a:buChar char="o"/>
            </a:pPr>
            <a:r>
              <a:rPr lang="en-US" sz="1900" b="0">
                <a:solidFill>
                  <a:schemeClr val="accent6"/>
                </a:solidFill>
                <a:latin typeface="+mn-lt"/>
                <a:cs typeface="Calibri"/>
              </a:rPr>
              <a:t>Community mental health authorities.</a:t>
            </a:r>
          </a:p>
          <a:p>
            <a:pPr lvl="4" algn="l">
              <a:spcAft>
                <a:spcPts val="1200"/>
              </a:spcAft>
              <a:buClr>
                <a:srgbClr val="C41E3A"/>
              </a:buClr>
              <a:buFont typeface="Wingdings" panose="05000000000000000000" pitchFamily="2" charset="2"/>
              <a:buChar char="§"/>
            </a:pPr>
            <a:r>
              <a:rPr lang="en-US" sz="1900" b="0">
                <a:solidFill>
                  <a:schemeClr val="accent6"/>
                </a:solidFill>
                <a:latin typeface="+mn-lt"/>
              </a:rPr>
              <a:t>Labor organizations are not eligible but may be eligible as training providers.</a:t>
            </a:r>
          </a:p>
          <a:p>
            <a:pPr lvl="2" indent="0" algn="l">
              <a:spcAft>
                <a:spcPts val="1200"/>
              </a:spcAft>
              <a:buClr>
                <a:srgbClr val="C41E3A"/>
              </a:buClr>
            </a:pPr>
            <a:r>
              <a:rPr lang="en-US" sz="1800" b="0">
                <a:solidFill>
                  <a:schemeClr val="accent6"/>
                </a:solidFill>
                <a:latin typeface="+mn-lt"/>
              </a:rPr>
              <a:t>			</a:t>
            </a:r>
            <a:endParaRPr lang="en-US" sz="1800" b="0">
              <a:solidFill>
                <a:schemeClr val="accent6"/>
              </a:solidFill>
              <a:latin typeface="Roboto Light"/>
              <a:cs typeface="Calibri"/>
            </a:endParaRPr>
          </a:p>
        </p:txBody>
      </p:sp>
      <p:sp>
        <p:nvSpPr>
          <p:cNvPr id="5" name="TextBox 4">
            <a:extLst>
              <a:ext uri="{FF2B5EF4-FFF2-40B4-BE49-F238E27FC236}">
                <a16:creationId xmlns:a16="http://schemas.microsoft.com/office/drawing/2014/main" id="{61B64D4B-94B9-4195-BDC3-8B6318939DED}"/>
              </a:ext>
            </a:extLst>
          </p:cNvPr>
          <p:cNvSpPr txBox="1"/>
          <p:nvPr/>
        </p:nvSpPr>
        <p:spPr>
          <a:xfrm>
            <a:off x="11676103" y="6541011"/>
            <a:ext cx="205184" cy="3180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r>
              <a:rPr lang="en-US" sz="1400" b="1">
                <a:latin typeface="+mj-lt"/>
                <a:ea typeface="+mj-ea"/>
                <a:cs typeface="+mj-cs"/>
                <a:sym typeface="Roboto Regular"/>
              </a:rPr>
              <a:t>9</a:t>
            </a:r>
            <a:endParaRPr kumimoji="0" lang="en-US" sz="1400" b="1" i="0" u="none" strike="noStrike" cap="none" spc="0" normalizeH="0" baseline="0">
              <a:ln>
                <a:noFill/>
              </a:ln>
              <a:effectLst/>
              <a:uFillTx/>
              <a:latin typeface="+mj-lt"/>
              <a:ea typeface="+mj-ea"/>
              <a:cs typeface="+mj-cs"/>
              <a:sym typeface="Roboto Regular"/>
            </a:endParaRPr>
          </a:p>
        </p:txBody>
      </p:sp>
      <p:pic>
        <p:nvPicPr>
          <p:cNvPr id="4" name="Slide 9 Recorded Sound">
            <a:hlinkClick r:id="" action="ppaction://media"/>
            <a:extLst>
              <a:ext uri="{FF2B5EF4-FFF2-40B4-BE49-F238E27FC236}">
                <a16:creationId xmlns:a16="http://schemas.microsoft.com/office/drawing/2014/main" id="{277BE482-3595-07BC-B18E-B53F91B608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919" y="5821988"/>
            <a:ext cx="609600" cy="609600"/>
          </a:xfrm>
          <a:prstGeom prst="rect">
            <a:avLst/>
          </a:prstGeom>
        </p:spPr>
      </p:pic>
    </p:spTree>
    <p:extLst>
      <p:ext uri="{BB962C8B-B14F-4D97-AF65-F5344CB8AC3E}">
        <p14:creationId xmlns:p14="http://schemas.microsoft.com/office/powerpoint/2010/main" val="2889013577"/>
      </p:ext>
    </p:extLst>
  </p:cSld>
  <p:clrMapOvr>
    <a:masterClrMapping/>
  </p:clrMapOvr>
  <p:transition spd="med" advTm="4467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6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WMW Slider Master">
  <a:themeElements>
    <a:clrScheme name="WMW">
      <a:dk1>
        <a:srgbClr val="000000"/>
      </a:dk1>
      <a:lt1>
        <a:srgbClr val="FFFFFF"/>
      </a:lt1>
      <a:dk2>
        <a:srgbClr val="53585F"/>
      </a:dk2>
      <a:lt2>
        <a:srgbClr val="DCDEE0"/>
      </a:lt2>
      <a:accent1>
        <a:srgbClr val="BA0C2F"/>
      </a:accent1>
      <a:accent2>
        <a:srgbClr val="008C95"/>
      </a:accent2>
      <a:accent3>
        <a:srgbClr val="001D3D"/>
      </a:accent3>
      <a:accent4>
        <a:srgbClr val="DED400"/>
      </a:accent4>
      <a:accent5>
        <a:srgbClr val="A6AAA9"/>
      </a:accent5>
      <a:accent6>
        <a:srgbClr val="4D4E4C"/>
      </a:accent6>
      <a:hlink>
        <a:srgbClr val="008C95"/>
      </a:hlink>
      <a:folHlink>
        <a:srgbClr val="636463"/>
      </a:folHlink>
    </a:clrScheme>
    <a:fontScheme name="Custom 1">
      <a:majorFont>
        <a:latin typeface="Roboto Regular"/>
        <a:ea typeface="Roboto Regular"/>
        <a:cs typeface="Roboto Regular"/>
      </a:majorFont>
      <a:minorFont>
        <a:latin typeface="Roboto Light"/>
        <a:ea typeface="Roboto Light"/>
        <a:cs typeface="Roboto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30200" dist="25400" dir="5400000" rotWithShape="0">
              <a:srgbClr val="000000">
                <a:alpha val="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AC93D"/>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200" b="1" i="0" u="none" strike="noStrike" cap="none" spc="0" normalizeH="0" baseline="0">
            <a:ln>
              <a:noFill/>
            </a:ln>
            <a:solidFill>
              <a:srgbClr val="53585F"/>
            </a:solidFill>
            <a:effectLst/>
            <a:uFillTx/>
            <a:latin typeface="+mj-lt"/>
            <a:ea typeface="+mj-ea"/>
            <a:cs typeface="+mj-cs"/>
            <a:sym typeface="Robot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rnd">
          <a:solidFill>
            <a:srgbClr val="9E9F9E"/>
          </a:solidFill>
          <a:custDash>
            <a:ds d="100000" sp="200000"/>
          </a:custDash>
          <a:round/>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6000" b="1" i="0" u="none" strike="noStrike" cap="none" spc="0" normalizeH="0" baseline="0">
            <a:ln>
              <a:noFill/>
            </a:ln>
            <a:solidFill>
              <a:srgbClr val="FAC93D"/>
            </a:solidFill>
            <a:effectLst/>
            <a:uFillTx/>
            <a:latin typeface="+mj-lt"/>
            <a:ea typeface="+mj-ea"/>
            <a:cs typeface="+mj-cs"/>
            <a:sym typeface="Robot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WMW Slider Master" id="{816E12B8-5BBF-4CBB-94CD-8CB14BE6DFC2}" vid="{5656A4AA-CDDD-4E37-AD82-275F0A81932B}"/>
    </a:ext>
  </a:extLst>
</a:theme>
</file>

<file path=ppt/theme/theme2.xml><?xml version="1.0" encoding="utf-8"?>
<a:theme xmlns:a="http://schemas.openxmlformats.org/drawingml/2006/main" name="White">
  <a:themeElements>
    <a:clrScheme name="WMW">
      <a:dk1>
        <a:srgbClr val="000000"/>
      </a:dk1>
      <a:lt1>
        <a:srgbClr val="FFFFFF"/>
      </a:lt1>
      <a:dk2>
        <a:srgbClr val="53585F"/>
      </a:dk2>
      <a:lt2>
        <a:srgbClr val="DCDEE0"/>
      </a:lt2>
      <a:accent1>
        <a:srgbClr val="BA0C2F"/>
      </a:accent1>
      <a:accent2>
        <a:srgbClr val="008C95"/>
      </a:accent2>
      <a:accent3>
        <a:srgbClr val="001D3D"/>
      </a:accent3>
      <a:accent4>
        <a:srgbClr val="DED400"/>
      </a:accent4>
      <a:accent5>
        <a:srgbClr val="A6AAA9"/>
      </a:accent5>
      <a:accent6>
        <a:srgbClr val="4D4E4C"/>
      </a:accent6>
      <a:hlink>
        <a:srgbClr val="008C95"/>
      </a:hlink>
      <a:folHlink>
        <a:srgbClr val="636463"/>
      </a:folHlink>
    </a:clrScheme>
    <a:fontScheme name="White">
      <a:majorFont>
        <a:latin typeface="Roboto Regular"/>
        <a:ea typeface="Roboto Regular"/>
        <a:cs typeface="Roboto Regular"/>
      </a:majorFont>
      <a:minorFont>
        <a:latin typeface="Roboto Light"/>
        <a:ea typeface="Roboto Light"/>
        <a:cs typeface="Roboto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30200" dist="25400" dir="5400000" rotWithShape="0">
              <a:srgbClr val="000000">
                <a:alpha val="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AC93D"/>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200" b="1" i="0" u="none" strike="noStrike" cap="none" spc="0" normalizeH="0" baseline="0">
            <a:ln>
              <a:noFill/>
            </a:ln>
            <a:solidFill>
              <a:srgbClr val="53585F"/>
            </a:solidFill>
            <a:effectLst/>
            <a:uFillTx/>
            <a:latin typeface="+mj-lt"/>
            <a:ea typeface="+mj-ea"/>
            <a:cs typeface="+mj-cs"/>
            <a:sym typeface="Robot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rnd">
          <a:solidFill>
            <a:srgbClr val="9E9F9E"/>
          </a:solidFill>
          <a:custDash>
            <a:ds d="100000" sp="200000"/>
          </a:custDash>
          <a:round/>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6000" b="1" i="0" u="none" strike="noStrike" cap="none" spc="0" normalizeH="0" baseline="0">
            <a:ln>
              <a:noFill/>
            </a:ln>
            <a:solidFill>
              <a:srgbClr val="FAC93D"/>
            </a:solidFill>
            <a:effectLst/>
            <a:uFillTx/>
            <a:latin typeface="+mj-lt"/>
            <a:ea typeface="+mj-ea"/>
            <a:cs typeface="+mj-cs"/>
            <a:sym typeface="Robot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C3934007FD62498F445C2F2B58E10C" ma:contentTypeVersion="18" ma:contentTypeDescription="Create a new document." ma:contentTypeScope="" ma:versionID="180f9149550b7b29d072867bb75d3795">
  <xsd:schema xmlns:xsd="http://www.w3.org/2001/XMLSchema" xmlns:xs="http://www.w3.org/2001/XMLSchema" xmlns:p="http://schemas.microsoft.com/office/2006/metadata/properties" xmlns:ns2="78c0ad38-67d2-4b18-9f4f-db6878baf255" xmlns:ns3="26420e81-dab3-4a95-b9fb-97a8fd7096b6" targetNamespace="http://schemas.microsoft.com/office/2006/metadata/properties" ma:root="true" ma:fieldsID="f2a56ad397967751c2045bbc65a8b519" ns2:_="" ns3:_="">
    <xsd:import namespace="78c0ad38-67d2-4b18-9f4f-db6878baf255"/>
    <xsd:import namespace="26420e81-dab3-4a95-b9fb-97a8fd7096b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OCR"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c0ad38-67d2-4b18-9f4f-db6878baf2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602e0e6-d5c7-4d83-8f3d-65d5f3983ba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6420e81-dab3-4a95-b9fb-97a8fd7096b6"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16dfbc6-6dc6-4c87-b34d-be06cb648505}" ma:internalName="TaxCatchAll" ma:showField="CatchAllData" ma:web="26420e81-dab3-4a95-b9fb-97a8fd7096b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6420e81-dab3-4a95-b9fb-97a8fd7096b6" xsi:nil="true"/>
    <lcf76f155ced4ddcb4097134ff3c332f xmlns="78c0ad38-67d2-4b18-9f4f-db6878baf255">
      <Terms xmlns="http://schemas.microsoft.com/office/infopath/2007/PartnerControls"/>
    </lcf76f155ced4ddcb4097134ff3c332f>
    <SharedWithUsers xmlns="26420e81-dab3-4a95-b9fb-97a8fd7096b6">
      <UserInfo>
        <DisplayName>Karrie Brown</DisplayName>
        <AccountId>159</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0159C3F-3FA4-4A05-B258-C2E812D0FBA7}">
  <ds:schemaRefs>
    <ds:schemaRef ds:uri="26420e81-dab3-4a95-b9fb-97a8fd7096b6"/>
    <ds:schemaRef ds:uri="78c0ad38-67d2-4b18-9f4f-db6878baf25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E0440D3-3088-444C-A631-9F7624B90EE8}">
  <ds:schemaRefs>
    <ds:schemaRef ds:uri="http://schemas.openxmlformats.org/package/2006/metadata/core-properties"/>
    <ds:schemaRef ds:uri="http://schemas.microsoft.com/office/2006/metadata/properties"/>
    <ds:schemaRef ds:uri="78c0ad38-67d2-4b18-9f4f-db6878baf255"/>
    <ds:schemaRef ds:uri="http://schemas.microsoft.com/office/2006/documentManagement/types"/>
    <ds:schemaRef ds:uri="http://purl.org/dc/elements/1.1/"/>
    <ds:schemaRef ds:uri="http://www.w3.org/XML/1998/namespace"/>
    <ds:schemaRef ds:uri="http://schemas.microsoft.com/office/infopath/2007/PartnerControls"/>
    <ds:schemaRef ds:uri="26420e81-dab3-4a95-b9fb-97a8fd7096b6"/>
    <ds:schemaRef ds:uri="http://purl.org/dc/dcmitype/"/>
    <ds:schemaRef ds:uri="http://purl.org/dc/terms/"/>
  </ds:schemaRefs>
</ds:datastoreItem>
</file>

<file path=customXml/itemProps3.xml><?xml version="1.0" encoding="utf-8"?>
<ds:datastoreItem xmlns:ds="http://schemas.openxmlformats.org/officeDocument/2006/customXml" ds:itemID="{53E8F0E7-A6EF-44F5-9D8D-C9E0149DD4E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151</TotalTime>
  <Words>5438</Words>
  <Application>Microsoft Office PowerPoint</Application>
  <PresentationFormat>Widescreen</PresentationFormat>
  <Paragraphs>550</Paragraphs>
  <Slides>36</Slides>
  <Notes>36</Notes>
  <HiddenSlides>0</HiddenSlides>
  <MMClips>36</MMClips>
  <ScaleCrop>false</ScaleCrop>
  <HeadingPairs>
    <vt:vector size="4" baseType="variant">
      <vt:variant>
        <vt:lpstr>Theme</vt:lpstr>
      </vt:variant>
      <vt:variant>
        <vt:i4>2</vt:i4>
      </vt:variant>
      <vt:variant>
        <vt:lpstr>Slide Titles</vt:lpstr>
      </vt:variant>
      <vt:variant>
        <vt:i4>36</vt:i4>
      </vt:variant>
    </vt:vector>
  </HeadingPairs>
  <TitlesOfParts>
    <vt:vector size="38" baseType="lpstr">
      <vt:lpstr>WMW Slider Master</vt:lpstr>
      <vt:lpstr>White</vt:lpstr>
      <vt:lpstr>Click to edit Master title style</vt:lpstr>
      <vt:lpstr>Going PRO Talent Fund </vt:lpstr>
      <vt:lpstr>Going PRO Talent Fund </vt:lpstr>
      <vt:lpstr>Key Partners</vt:lpstr>
      <vt:lpstr>PowerPoint Presentation</vt:lpstr>
      <vt:lpstr>PowerPoint Presentation</vt:lpstr>
      <vt:lpstr>PowerPoint Presentation</vt:lpstr>
      <vt:lpstr>Eligible Employers</vt:lpstr>
      <vt:lpstr>Ineligible Employers</vt:lpstr>
      <vt:lpstr>Eligible Trainees</vt:lpstr>
      <vt:lpstr>PowerPoint Presentation</vt:lpstr>
      <vt:lpstr>Reimbursement for Training (NEW)</vt:lpstr>
      <vt:lpstr>Targeted Population Incentives</vt:lpstr>
      <vt:lpstr>Targeted Population Incentives Cont.</vt:lpstr>
      <vt:lpstr>Classroom Training </vt:lpstr>
      <vt:lpstr>Online "Classroom" Training</vt:lpstr>
      <vt:lpstr>Eligible Classroom Training Examples</vt:lpstr>
      <vt:lpstr>Ineligible Classroom Training Examples</vt:lpstr>
      <vt:lpstr>New Employee Training</vt:lpstr>
      <vt:lpstr>Registered Apprenticeships</vt:lpstr>
      <vt:lpstr>Employer Led Collaboratives </vt:lpstr>
      <vt:lpstr>PowerPoint Presentation</vt:lpstr>
      <vt:lpstr>Application Process</vt:lpstr>
      <vt:lpstr>Independent Employer Application Process</vt:lpstr>
      <vt:lpstr>Scoring Criteria</vt:lpstr>
      <vt:lpstr>Scoring Criteria</vt:lpstr>
      <vt:lpstr>Scoring Criteria continued</vt:lpstr>
      <vt:lpstr>Scoring Criteria continued</vt:lpstr>
      <vt:lpstr>Subsequent Scoring Criteria</vt:lpstr>
      <vt:lpstr>Employer Led Collaborative Application Process</vt:lpstr>
      <vt:lpstr>PowerPoint Presentation</vt:lpstr>
      <vt:lpstr>Independent Employer Program Timeline</vt:lpstr>
      <vt:lpstr>Employer Led Collaborative Program Timeline</vt:lpstr>
      <vt:lpstr>PowerPoint Presentation</vt:lpstr>
      <vt:lpstr>Next Steps</vt:lpstr>
      <vt:lpstr>PowerPoint Presentation</vt:lpstr>
    </vt:vector>
  </TitlesOfParts>
  <Company>ACSET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Discover Manufacturing</dc:title>
  <dc:creator>Michael Blakley</dc:creator>
  <cp:lastModifiedBy>Olivia Blomstrom</cp:lastModifiedBy>
  <cp:revision>41</cp:revision>
  <cp:lastPrinted>2019-08-21T11:31:51Z</cp:lastPrinted>
  <dcterms:created xsi:type="dcterms:W3CDTF">2014-08-27T13:52:22Z</dcterms:created>
  <dcterms:modified xsi:type="dcterms:W3CDTF">2024-03-21T13:59:00Z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0x010100F6C3934007FD62498F445C2F2B58E10C</vt:lpwstr>
  </property>
  <property fmtid="{D5CDD505-2E9C-101B-9397-08002B2CF9AE}" pid="3" name="MediaServiceImageTags">
    <vt:lpwstr/>
  </property>
</Properties>
</file>